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4"/>
  </p:notesMasterIdLst>
  <p:sldIdLst>
    <p:sldId id="256" r:id="rId2"/>
    <p:sldId id="269" r:id="rId3"/>
    <p:sldId id="257" r:id="rId4"/>
    <p:sldId id="264" r:id="rId5"/>
    <p:sldId id="266" r:id="rId6"/>
    <p:sldId id="267" r:id="rId7"/>
    <p:sldId id="277" r:id="rId8"/>
    <p:sldId id="265" r:id="rId9"/>
    <p:sldId id="259" r:id="rId10"/>
    <p:sldId id="278" r:id="rId11"/>
    <p:sldId id="260" r:id="rId12"/>
    <p:sldId id="276" r:id="rId13"/>
    <p:sldId id="263" r:id="rId14"/>
    <p:sldId id="268" r:id="rId15"/>
    <p:sldId id="275" r:id="rId16"/>
    <p:sldId id="280" r:id="rId17"/>
    <p:sldId id="274" r:id="rId18"/>
    <p:sldId id="272" r:id="rId19"/>
    <p:sldId id="279" r:id="rId20"/>
    <p:sldId id="270" r:id="rId21"/>
    <p:sldId id="271" r:id="rId22"/>
    <p:sldId id="281"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3" d="100"/>
          <a:sy n="63" d="100"/>
        </p:scale>
        <p:origin x="706" y="6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C00498-E6B6-4087-9A81-44E3352EE48D}" type="doc">
      <dgm:prSet loTypeId="urn:microsoft.com/office/officeart/2005/8/layout/vList5" loCatId="list" qsTypeId="urn:microsoft.com/office/officeart/2005/8/quickstyle/simple4" qsCatId="simple" csTypeId="urn:microsoft.com/office/officeart/2005/8/colors/accent0_3" csCatId="mainScheme" phldr="1"/>
      <dgm:spPr/>
      <dgm:t>
        <a:bodyPr/>
        <a:lstStyle/>
        <a:p>
          <a:endParaRPr lang="en-US"/>
        </a:p>
      </dgm:t>
    </dgm:pt>
    <dgm:pt modelId="{C3054869-B4F0-4FA2-A7C2-7BC0AC80CFE7}">
      <dgm:prSet/>
      <dgm:spPr/>
      <dgm:t>
        <a:bodyPr/>
        <a:lstStyle/>
        <a:p>
          <a:r>
            <a:rPr lang="en-US"/>
            <a:t>Verbal</a:t>
          </a:r>
        </a:p>
      </dgm:t>
    </dgm:pt>
    <dgm:pt modelId="{532DDB40-5882-44B9-9B7B-A385DCF04CB0}" type="parTrans" cxnId="{C32848AB-36C0-46DA-B887-74FB9369EB91}">
      <dgm:prSet/>
      <dgm:spPr/>
      <dgm:t>
        <a:bodyPr/>
        <a:lstStyle/>
        <a:p>
          <a:endParaRPr lang="en-US"/>
        </a:p>
      </dgm:t>
    </dgm:pt>
    <dgm:pt modelId="{DD0F4ADD-17B7-4369-8083-9BCEDEDEBE1A}" type="sibTrans" cxnId="{C32848AB-36C0-46DA-B887-74FB9369EB91}">
      <dgm:prSet/>
      <dgm:spPr/>
      <dgm:t>
        <a:bodyPr/>
        <a:lstStyle/>
        <a:p>
          <a:endParaRPr lang="en-US"/>
        </a:p>
      </dgm:t>
    </dgm:pt>
    <dgm:pt modelId="{CD67205D-27BE-4138-BBBE-119230DDC1BA}">
      <dgm:prSet/>
      <dgm:spPr/>
      <dgm:t>
        <a:bodyPr/>
        <a:lstStyle/>
        <a:p>
          <a:r>
            <a:rPr lang="en-US" dirty="0"/>
            <a:t>Words</a:t>
          </a:r>
        </a:p>
      </dgm:t>
    </dgm:pt>
    <dgm:pt modelId="{60EC125E-B926-4893-952B-717F6C30C617}" type="parTrans" cxnId="{CEE89ADD-D6DF-4B02-9B0D-FFF50ECCDF07}">
      <dgm:prSet/>
      <dgm:spPr/>
      <dgm:t>
        <a:bodyPr/>
        <a:lstStyle/>
        <a:p>
          <a:endParaRPr lang="en-US"/>
        </a:p>
      </dgm:t>
    </dgm:pt>
    <dgm:pt modelId="{17B48995-E970-4816-99D2-FC98986167D9}" type="sibTrans" cxnId="{CEE89ADD-D6DF-4B02-9B0D-FFF50ECCDF07}">
      <dgm:prSet/>
      <dgm:spPr/>
      <dgm:t>
        <a:bodyPr/>
        <a:lstStyle/>
        <a:p>
          <a:endParaRPr lang="en-US"/>
        </a:p>
      </dgm:t>
    </dgm:pt>
    <dgm:pt modelId="{7AA3C689-014A-486D-88F3-8FF8BA6D6040}">
      <dgm:prSet/>
      <dgm:spPr/>
      <dgm:t>
        <a:bodyPr/>
        <a:lstStyle/>
        <a:p>
          <a:r>
            <a:rPr lang="en-US" dirty="0"/>
            <a:t>Context for your words</a:t>
          </a:r>
        </a:p>
      </dgm:t>
    </dgm:pt>
    <dgm:pt modelId="{E9D8F1B9-7897-40AF-85BC-1BBF63937924}" type="parTrans" cxnId="{A965002C-F8BE-4521-9DD4-5835763122C9}">
      <dgm:prSet/>
      <dgm:spPr/>
      <dgm:t>
        <a:bodyPr/>
        <a:lstStyle/>
        <a:p>
          <a:endParaRPr lang="en-US"/>
        </a:p>
      </dgm:t>
    </dgm:pt>
    <dgm:pt modelId="{498B1BCA-19AF-4151-A5A8-6912ED0E8440}" type="sibTrans" cxnId="{A965002C-F8BE-4521-9DD4-5835763122C9}">
      <dgm:prSet/>
      <dgm:spPr/>
      <dgm:t>
        <a:bodyPr/>
        <a:lstStyle/>
        <a:p>
          <a:endParaRPr lang="en-US"/>
        </a:p>
      </dgm:t>
    </dgm:pt>
    <dgm:pt modelId="{0F03CBAB-0B07-4219-96FB-FA38BCF1550A}">
      <dgm:prSet/>
      <dgm:spPr/>
      <dgm:t>
        <a:bodyPr/>
        <a:lstStyle/>
        <a:p>
          <a:r>
            <a:rPr lang="en-US" dirty="0"/>
            <a:t>Tone</a:t>
          </a:r>
        </a:p>
      </dgm:t>
    </dgm:pt>
    <dgm:pt modelId="{F06964BC-BA4C-49AA-8DD8-0B55599C4A20}" type="parTrans" cxnId="{2452DB8D-DFB6-4BE5-9629-B42590EA4B7D}">
      <dgm:prSet/>
      <dgm:spPr/>
      <dgm:t>
        <a:bodyPr/>
        <a:lstStyle/>
        <a:p>
          <a:endParaRPr lang="en-US"/>
        </a:p>
      </dgm:t>
    </dgm:pt>
    <dgm:pt modelId="{AF27E22C-64F7-4F50-8108-1F056B3A0867}" type="sibTrans" cxnId="{2452DB8D-DFB6-4BE5-9629-B42590EA4B7D}">
      <dgm:prSet/>
      <dgm:spPr/>
      <dgm:t>
        <a:bodyPr/>
        <a:lstStyle/>
        <a:p>
          <a:endParaRPr lang="en-US"/>
        </a:p>
      </dgm:t>
    </dgm:pt>
    <dgm:pt modelId="{3ADA8646-A608-4819-9EE4-7C8595597108}">
      <dgm:prSet/>
      <dgm:spPr/>
      <dgm:t>
        <a:bodyPr/>
        <a:lstStyle/>
        <a:p>
          <a:r>
            <a:rPr lang="en-US"/>
            <a:t>Actions</a:t>
          </a:r>
        </a:p>
      </dgm:t>
    </dgm:pt>
    <dgm:pt modelId="{1E15EF1B-C2D4-43AA-AFD8-448FA25236AF}" type="parTrans" cxnId="{545E8F3B-492F-4055-B344-90FEB52CDAE6}">
      <dgm:prSet/>
      <dgm:spPr/>
      <dgm:t>
        <a:bodyPr/>
        <a:lstStyle/>
        <a:p>
          <a:endParaRPr lang="en-US"/>
        </a:p>
      </dgm:t>
    </dgm:pt>
    <dgm:pt modelId="{D1B65C48-8B46-41D3-B17E-564F4E0FBBBB}" type="sibTrans" cxnId="{545E8F3B-492F-4055-B344-90FEB52CDAE6}">
      <dgm:prSet/>
      <dgm:spPr/>
      <dgm:t>
        <a:bodyPr/>
        <a:lstStyle/>
        <a:p>
          <a:endParaRPr lang="en-US"/>
        </a:p>
      </dgm:t>
    </dgm:pt>
    <dgm:pt modelId="{58C0F45A-3EB5-404F-9557-F0FA4BE09B33}">
      <dgm:prSet/>
      <dgm:spPr/>
      <dgm:t>
        <a:bodyPr/>
        <a:lstStyle/>
        <a:p>
          <a:r>
            <a:rPr lang="en-US"/>
            <a:t>Things you do</a:t>
          </a:r>
        </a:p>
      </dgm:t>
    </dgm:pt>
    <dgm:pt modelId="{74A6D7CB-AD0A-401B-B22C-7F2F5623D4CE}" type="parTrans" cxnId="{B1F38B39-F60D-43A2-9F2A-5D3CF96D18E4}">
      <dgm:prSet/>
      <dgm:spPr/>
      <dgm:t>
        <a:bodyPr/>
        <a:lstStyle/>
        <a:p>
          <a:endParaRPr lang="en-US"/>
        </a:p>
      </dgm:t>
    </dgm:pt>
    <dgm:pt modelId="{14C8DFDB-4879-4328-AC86-E82CEE3173F6}" type="sibTrans" cxnId="{B1F38B39-F60D-43A2-9F2A-5D3CF96D18E4}">
      <dgm:prSet/>
      <dgm:spPr/>
      <dgm:t>
        <a:bodyPr/>
        <a:lstStyle/>
        <a:p>
          <a:endParaRPr lang="en-US"/>
        </a:p>
      </dgm:t>
    </dgm:pt>
    <dgm:pt modelId="{D50EB34D-2CB1-4EF0-A8AD-7B89FA8E2EE4}">
      <dgm:prSet/>
      <dgm:spPr/>
      <dgm:t>
        <a:bodyPr/>
        <a:lstStyle/>
        <a:p>
          <a:r>
            <a:rPr lang="en-US"/>
            <a:t>Things you don’t do</a:t>
          </a:r>
        </a:p>
      </dgm:t>
    </dgm:pt>
    <dgm:pt modelId="{4D4E414D-1B44-4FAE-8258-8F920A11C89F}" type="parTrans" cxnId="{92145BE2-4D76-446E-A1D9-91032B10E1D1}">
      <dgm:prSet/>
      <dgm:spPr/>
      <dgm:t>
        <a:bodyPr/>
        <a:lstStyle/>
        <a:p>
          <a:endParaRPr lang="en-US"/>
        </a:p>
      </dgm:t>
    </dgm:pt>
    <dgm:pt modelId="{BFCF5177-BD3F-463F-A551-3D83E25FE657}" type="sibTrans" cxnId="{92145BE2-4D76-446E-A1D9-91032B10E1D1}">
      <dgm:prSet/>
      <dgm:spPr/>
      <dgm:t>
        <a:bodyPr/>
        <a:lstStyle/>
        <a:p>
          <a:endParaRPr lang="en-US"/>
        </a:p>
      </dgm:t>
    </dgm:pt>
    <dgm:pt modelId="{7F623BD5-BA2B-421A-A446-4D9930175E04}">
      <dgm:prSet/>
      <dgm:spPr/>
      <dgm:t>
        <a:bodyPr/>
        <a:lstStyle/>
        <a:p>
          <a:r>
            <a:rPr lang="en-US" dirty="0"/>
            <a:t>Body Language</a:t>
          </a:r>
        </a:p>
      </dgm:t>
    </dgm:pt>
    <dgm:pt modelId="{4175583A-14BE-4DA7-9C73-F2DD6564F0A8}" type="parTrans" cxnId="{6DBC8C21-794D-4C15-8DDA-A5A17194BC27}">
      <dgm:prSet/>
      <dgm:spPr/>
      <dgm:t>
        <a:bodyPr/>
        <a:lstStyle/>
        <a:p>
          <a:endParaRPr lang="en-US"/>
        </a:p>
      </dgm:t>
    </dgm:pt>
    <dgm:pt modelId="{0075DCD1-E729-42AA-B925-B0DC1CC36CA6}" type="sibTrans" cxnId="{6DBC8C21-794D-4C15-8DDA-A5A17194BC27}">
      <dgm:prSet/>
      <dgm:spPr/>
      <dgm:t>
        <a:bodyPr/>
        <a:lstStyle/>
        <a:p>
          <a:endParaRPr lang="en-US"/>
        </a:p>
      </dgm:t>
    </dgm:pt>
    <dgm:pt modelId="{FB5586CF-8318-4724-AFE6-813800902B3E}">
      <dgm:prSet/>
      <dgm:spPr/>
      <dgm:t>
        <a:bodyPr/>
        <a:lstStyle/>
        <a:p>
          <a:r>
            <a:rPr lang="en-US"/>
            <a:t>Posture</a:t>
          </a:r>
        </a:p>
      </dgm:t>
    </dgm:pt>
    <dgm:pt modelId="{9DDB4A0E-3F1A-4A8E-A466-A82FE048D53D}" type="parTrans" cxnId="{90BFB591-67D3-44E7-9343-4902A96FAE82}">
      <dgm:prSet/>
      <dgm:spPr/>
      <dgm:t>
        <a:bodyPr/>
        <a:lstStyle/>
        <a:p>
          <a:endParaRPr lang="en-US"/>
        </a:p>
      </dgm:t>
    </dgm:pt>
    <dgm:pt modelId="{6B64C2D3-4BC3-40A7-8BAF-99355C7FC68F}" type="sibTrans" cxnId="{90BFB591-67D3-44E7-9343-4902A96FAE82}">
      <dgm:prSet/>
      <dgm:spPr/>
      <dgm:t>
        <a:bodyPr/>
        <a:lstStyle/>
        <a:p>
          <a:endParaRPr lang="en-US"/>
        </a:p>
      </dgm:t>
    </dgm:pt>
    <dgm:pt modelId="{851BE77D-5416-4243-80E3-783F56914DF3}">
      <dgm:prSet/>
      <dgm:spPr/>
      <dgm:t>
        <a:bodyPr/>
        <a:lstStyle/>
        <a:p>
          <a:r>
            <a:rPr lang="en-US" dirty="0"/>
            <a:t>Body movements</a:t>
          </a:r>
        </a:p>
      </dgm:t>
    </dgm:pt>
    <dgm:pt modelId="{EC790F9A-A0F0-481E-88FA-72D0EC212510}" type="parTrans" cxnId="{6D907B4D-3AF0-43AD-BEF6-6F9680CF32B7}">
      <dgm:prSet/>
      <dgm:spPr/>
      <dgm:t>
        <a:bodyPr/>
        <a:lstStyle/>
        <a:p>
          <a:endParaRPr lang="en-US"/>
        </a:p>
      </dgm:t>
    </dgm:pt>
    <dgm:pt modelId="{5A836B88-3565-4720-96AB-6179A9E69AE2}" type="sibTrans" cxnId="{6D907B4D-3AF0-43AD-BEF6-6F9680CF32B7}">
      <dgm:prSet/>
      <dgm:spPr/>
      <dgm:t>
        <a:bodyPr/>
        <a:lstStyle/>
        <a:p>
          <a:endParaRPr lang="en-US"/>
        </a:p>
      </dgm:t>
    </dgm:pt>
    <dgm:pt modelId="{F486E170-599A-4FFC-BEBE-7E4531626FA1}">
      <dgm:prSet/>
      <dgm:spPr/>
      <dgm:t>
        <a:bodyPr/>
        <a:lstStyle/>
        <a:p>
          <a:r>
            <a:rPr lang="en-US" dirty="0"/>
            <a:t>Facial movements</a:t>
          </a:r>
        </a:p>
      </dgm:t>
    </dgm:pt>
    <dgm:pt modelId="{2DCD753A-5322-4D45-935D-C82A6BBE79FE}" type="parTrans" cxnId="{DD33711C-A6E1-4E61-BF8D-CC606AE2AFC7}">
      <dgm:prSet/>
      <dgm:spPr/>
      <dgm:t>
        <a:bodyPr/>
        <a:lstStyle/>
        <a:p>
          <a:endParaRPr lang="en-US"/>
        </a:p>
      </dgm:t>
    </dgm:pt>
    <dgm:pt modelId="{AC943A22-F62A-49D1-89E5-1A9DC063BD15}" type="sibTrans" cxnId="{DD33711C-A6E1-4E61-BF8D-CC606AE2AFC7}">
      <dgm:prSet/>
      <dgm:spPr/>
      <dgm:t>
        <a:bodyPr/>
        <a:lstStyle/>
        <a:p>
          <a:endParaRPr lang="en-US"/>
        </a:p>
      </dgm:t>
    </dgm:pt>
    <dgm:pt modelId="{9981ECC3-9915-46F6-B8A1-C6CC5F101AE4}" type="pres">
      <dgm:prSet presAssocID="{9FC00498-E6B6-4087-9A81-44E3352EE48D}" presName="Name0" presStyleCnt="0">
        <dgm:presLayoutVars>
          <dgm:dir/>
          <dgm:animLvl val="lvl"/>
          <dgm:resizeHandles val="exact"/>
        </dgm:presLayoutVars>
      </dgm:prSet>
      <dgm:spPr/>
    </dgm:pt>
    <dgm:pt modelId="{57165E8E-1362-4A04-99EA-548E970FF830}" type="pres">
      <dgm:prSet presAssocID="{C3054869-B4F0-4FA2-A7C2-7BC0AC80CFE7}" presName="linNode" presStyleCnt="0"/>
      <dgm:spPr/>
    </dgm:pt>
    <dgm:pt modelId="{B5FC95BE-0941-46FE-933C-958B350611AA}" type="pres">
      <dgm:prSet presAssocID="{C3054869-B4F0-4FA2-A7C2-7BC0AC80CFE7}" presName="parentText" presStyleLbl="node1" presStyleIdx="0" presStyleCnt="3">
        <dgm:presLayoutVars>
          <dgm:chMax val="1"/>
          <dgm:bulletEnabled val="1"/>
        </dgm:presLayoutVars>
      </dgm:prSet>
      <dgm:spPr/>
    </dgm:pt>
    <dgm:pt modelId="{33FF10DA-8A49-4A8B-9427-6A50BC92D91D}" type="pres">
      <dgm:prSet presAssocID="{C3054869-B4F0-4FA2-A7C2-7BC0AC80CFE7}" presName="descendantText" presStyleLbl="alignAccFollowNode1" presStyleIdx="0" presStyleCnt="3">
        <dgm:presLayoutVars>
          <dgm:bulletEnabled val="1"/>
        </dgm:presLayoutVars>
      </dgm:prSet>
      <dgm:spPr/>
    </dgm:pt>
    <dgm:pt modelId="{7316A462-AD9E-460C-88AB-44722303EBDD}" type="pres">
      <dgm:prSet presAssocID="{DD0F4ADD-17B7-4369-8083-9BCEDEDEBE1A}" presName="sp" presStyleCnt="0"/>
      <dgm:spPr/>
    </dgm:pt>
    <dgm:pt modelId="{4EEC8F40-B55E-4AC2-AEB9-3FE7172431D3}" type="pres">
      <dgm:prSet presAssocID="{3ADA8646-A608-4819-9EE4-7C8595597108}" presName="linNode" presStyleCnt="0"/>
      <dgm:spPr/>
    </dgm:pt>
    <dgm:pt modelId="{95F0E21D-9EF1-4B3E-A3BB-4AD546D658FC}" type="pres">
      <dgm:prSet presAssocID="{3ADA8646-A608-4819-9EE4-7C8595597108}" presName="parentText" presStyleLbl="node1" presStyleIdx="1" presStyleCnt="3">
        <dgm:presLayoutVars>
          <dgm:chMax val="1"/>
          <dgm:bulletEnabled val="1"/>
        </dgm:presLayoutVars>
      </dgm:prSet>
      <dgm:spPr/>
    </dgm:pt>
    <dgm:pt modelId="{7D96CBCA-9D43-450A-8F1E-9DBE31B768AD}" type="pres">
      <dgm:prSet presAssocID="{3ADA8646-A608-4819-9EE4-7C8595597108}" presName="descendantText" presStyleLbl="alignAccFollowNode1" presStyleIdx="1" presStyleCnt="3">
        <dgm:presLayoutVars>
          <dgm:bulletEnabled val="1"/>
        </dgm:presLayoutVars>
      </dgm:prSet>
      <dgm:spPr/>
    </dgm:pt>
    <dgm:pt modelId="{8C39471D-4538-4FFD-914D-27BA700A64EA}" type="pres">
      <dgm:prSet presAssocID="{D1B65C48-8B46-41D3-B17E-564F4E0FBBBB}" presName="sp" presStyleCnt="0"/>
      <dgm:spPr/>
    </dgm:pt>
    <dgm:pt modelId="{0C5691D6-024B-471B-A298-6A6B29FE7BD5}" type="pres">
      <dgm:prSet presAssocID="{7F623BD5-BA2B-421A-A446-4D9930175E04}" presName="linNode" presStyleCnt="0"/>
      <dgm:spPr/>
    </dgm:pt>
    <dgm:pt modelId="{DD623893-EEFD-43FE-A4CF-403F809FAA6F}" type="pres">
      <dgm:prSet presAssocID="{7F623BD5-BA2B-421A-A446-4D9930175E04}" presName="parentText" presStyleLbl="node1" presStyleIdx="2" presStyleCnt="3">
        <dgm:presLayoutVars>
          <dgm:chMax val="1"/>
          <dgm:bulletEnabled val="1"/>
        </dgm:presLayoutVars>
      </dgm:prSet>
      <dgm:spPr/>
    </dgm:pt>
    <dgm:pt modelId="{987FB787-861E-407E-BBB3-406D07EF3678}" type="pres">
      <dgm:prSet presAssocID="{7F623BD5-BA2B-421A-A446-4D9930175E04}" presName="descendantText" presStyleLbl="alignAccFollowNode1" presStyleIdx="2" presStyleCnt="3">
        <dgm:presLayoutVars>
          <dgm:bulletEnabled val="1"/>
        </dgm:presLayoutVars>
      </dgm:prSet>
      <dgm:spPr/>
    </dgm:pt>
  </dgm:ptLst>
  <dgm:cxnLst>
    <dgm:cxn modelId="{A502D511-3226-4083-B834-2866A5AD59E2}" type="presOf" srcId="{9FC00498-E6B6-4087-9A81-44E3352EE48D}" destId="{9981ECC3-9915-46F6-B8A1-C6CC5F101AE4}" srcOrd="0" destOrd="0" presId="urn:microsoft.com/office/officeart/2005/8/layout/vList5"/>
    <dgm:cxn modelId="{DD33711C-A6E1-4E61-BF8D-CC606AE2AFC7}" srcId="{7F623BD5-BA2B-421A-A446-4D9930175E04}" destId="{F486E170-599A-4FFC-BEBE-7E4531626FA1}" srcOrd="2" destOrd="0" parTransId="{2DCD753A-5322-4D45-935D-C82A6BBE79FE}" sibTransId="{AC943A22-F62A-49D1-89E5-1A9DC063BD15}"/>
    <dgm:cxn modelId="{2CD0111F-2C36-4666-8A9E-21ABBA9C922C}" type="presOf" srcId="{0F03CBAB-0B07-4219-96FB-FA38BCF1550A}" destId="{33FF10DA-8A49-4A8B-9427-6A50BC92D91D}" srcOrd="0" destOrd="2" presId="urn:microsoft.com/office/officeart/2005/8/layout/vList5"/>
    <dgm:cxn modelId="{6DBC8C21-794D-4C15-8DDA-A5A17194BC27}" srcId="{9FC00498-E6B6-4087-9A81-44E3352EE48D}" destId="{7F623BD5-BA2B-421A-A446-4D9930175E04}" srcOrd="2" destOrd="0" parTransId="{4175583A-14BE-4DA7-9C73-F2DD6564F0A8}" sibTransId="{0075DCD1-E729-42AA-B925-B0DC1CC36CA6}"/>
    <dgm:cxn modelId="{9E558928-C8C5-45BA-BD3A-3ED73678B44C}" type="presOf" srcId="{CD67205D-27BE-4138-BBBE-119230DDC1BA}" destId="{33FF10DA-8A49-4A8B-9427-6A50BC92D91D}" srcOrd="0" destOrd="0" presId="urn:microsoft.com/office/officeart/2005/8/layout/vList5"/>
    <dgm:cxn modelId="{A965002C-F8BE-4521-9DD4-5835763122C9}" srcId="{C3054869-B4F0-4FA2-A7C2-7BC0AC80CFE7}" destId="{7AA3C689-014A-486D-88F3-8FF8BA6D6040}" srcOrd="1" destOrd="0" parTransId="{E9D8F1B9-7897-40AF-85BC-1BBF63937924}" sibTransId="{498B1BCA-19AF-4151-A5A8-6912ED0E8440}"/>
    <dgm:cxn modelId="{B1F38B39-F60D-43A2-9F2A-5D3CF96D18E4}" srcId="{3ADA8646-A608-4819-9EE4-7C8595597108}" destId="{58C0F45A-3EB5-404F-9557-F0FA4BE09B33}" srcOrd="0" destOrd="0" parTransId="{74A6D7CB-AD0A-401B-B22C-7F2F5623D4CE}" sibTransId="{14C8DFDB-4879-4328-AC86-E82CEE3173F6}"/>
    <dgm:cxn modelId="{545E8F3B-492F-4055-B344-90FEB52CDAE6}" srcId="{9FC00498-E6B6-4087-9A81-44E3352EE48D}" destId="{3ADA8646-A608-4819-9EE4-7C8595597108}" srcOrd="1" destOrd="0" parTransId="{1E15EF1B-C2D4-43AA-AFD8-448FA25236AF}" sibTransId="{D1B65C48-8B46-41D3-B17E-564F4E0FBBBB}"/>
    <dgm:cxn modelId="{58AEA25C-E4B4-4449-A0F9-B23C207AA998}" type="presOf" srcId="{D50EB34D-2CB1-4EF0-A8AD-7B89FA8E2EE4}" destId="{7D96CBCA-9D43-450A-8F1E-9DBE31B768AD}" srcOrd="0" destOrd="1" presId="urn:microsoft.com/office/officeart/2005/8/layout/vList5"/>
    <dgm:cxn modelId="{6D907B4D-3AF0-43AD-BEF6-6F9680CF32B7}" srcId="{7F623BD5-BA2B-421A-A446-4D9930175E04}" destId="{851BE77D-5416-4243-80E3-783F56914DF3}" srcOrd="1" destOrd="0" parTransId="{EC790F9A-A0F0-481E-88FA-72D0EC212510}" sibTransId="{5A836B88-3565-4720-96AB-6179A9E69AE2}"/>
    <dgm:cxn modelId="{8B0A314E-89DB-4D84-B5B0-65989F75F8B8}" type="presOf" srcId="{7AA3C689-014A-486D-88F3-8FF8BA6D6040}" destId="{33FF10DA-8A49-4A8B-9427-6A50BC92D91D}" srcOrd="0" destOrd="1" presId="urn:microsoft.com/office/officeart/2005/8/layout/vList5"/>
    <dgm:cxn modelId="{55025550-3465-4F7F-B0BE-DBBAF10A73F1}" type="presOf" srcId="{FB5586CF-8318-4724-AFE6-813800902B3E}" destId="{987FB787-861E-407E-BBB3-406D07EF3678}" srcOrd="0" destOrd="0" presId="urn:microsoft.com/office/officeart/2005/8/layout/vList5"/>
    <dgm:cxn modelId="{2452DB8D-DFB6-4BE5-9629-B42590EA4B7D}" srcId="{C3054869-B4F0-4FA2-A7C2-7BC0AC80CFE7}" destId="{0F03CBAB-0B07-4219-96FB-FA38BCF1550A}" srcOrd="2" destOrd="0" parTransId="{F06964BC-BA4C-49AA-8DD8-0B55599C4A20}" sibTransId="{AF27E22C-64F7-4F50-8108-1F056B3A0867}"/>
    <dgm:cxn modelId="{90BFB591-67D3-44E7-9343-4902A96FAE82}" srcId="{7F623BD5-BA2B-421A-A446-4D9930175E04}" destId="{FB5586CF-8318-4724-AFE6-813800902B3E}" srcOrd="0" destOrd="0" parTransId="{9DDB4A0E-3F1A-4A8E-A466-A82FE048D53D}" sibTransId="{6B64C2D3-4BC3-40A7-8BAF-99355C7FC68F}"/>
    <dgm:cxn modelId="{C32848AB-36C0-46DA-B887-74FB9369EB91}" srcId="{9FC00498-E6B6-4087-9A81-44E3352EE48D}" destId="{C3054869-B4F0-4FA2-A7C2-7BC0AC80CFE7}" srcOrd="0" destOrd="0" parTransId="{532DDB40-5882-44B9-9B7B-A385DCF04CB0}" sibTransId="{DD0F4ADD-17B7-4369-8083-9BCEDEDEBE1A}"/>
    <dgm:cxn modelId="{4BAC18B0-88AC-41D9-9A27-9F0C59D0580A}" type="presOf" srcId="{F486E170-599A-4FFC-BEBE-7E4531626FA1}" destId="{987FB787-861E-407E-BBB3-406D07EF3678}" srcOrd="0" destOrd="2" presId="urn:microsoft.com/office/officeart/2005/8/layout/vList5"/>
    <dgm:cxn modelId="{F8A1F8B7-9342-4AF0-B30A-ED089FE5FE58}" type="presOf" srcId="{C3054869-B4F0-4FA2-A7C2-7BC0AC80CFE7}" destId="{B5FC95BE-0941-46FE-933C-958B350611AA}" srcOrd="0" destOrd="0" presId="urn:microsoft.com/office/officeart/2005/8/layout/vList5"/>
    <dgm:cxn modelId="{8C0417C5-335E-426D-9A8F-66327B1054AF}" type="presOf" srcId="{3ADA8646-A608-4819-9EE4-7C8595597108}" destId="{95F0E21D-9EF1-4B3E-A3BB-4AD546D658FC}" srcOrd="0" destOrd="0" presId="urn:microsoft.com/office/officeart/2005/8/layout/vList5"/>
    <dgm:cxn modelId="{2ED76DCE-5565-4BD2-96A5-BE7F73F89988}" type="presOf" srcId="{58C0F45A-3EB5-404F-9557-F0FA4BE09B33}" destId="{7D96CBCA-9D43-450A-8F1E-9DBE31B768AD}" srcOrd="0" destOrd="0" presId="urn:microsoft.com/office/officeart/2005/8/layout/vList5"/>
    <dgm:cxn modelId="{CEE89ADD-D6DF-4B02-9B0D-FFF50ECCDF07}" srcId="{C3054869-B4F0-4FA2-A7C2-7BC0AC80CFE7}" destId="{CD67205D-27BE-4138-BBBE-119230DDC1BA}" srcOrd="0" destOrd="0" parTransId="{60EC125E-B926-4893-952B-717F6C30C617}" sibTransId="{17B48995-E970-4816-99D2-FC98986167D9}"/>
    <dgm:cxn modelId="{70CD7CDE-FF56-48FA-8AF1-B07C8B97202D}" type="presOf" srcId="{7F623BD5-BA2B-421A-A446-4D9930175E04}" destId="{DD623893-EEFD-43FE-A4CF-403F809FAA6F}" srcOrd="0" destOrd="0" presId="urn:microsoft.com/office/officeart/2005/8/layout/vList5"/>
    <dgm:cxn modelId="{92145BE2-4D76-446E-A1D9-91032B10E1D1}" srcId="{3ADA8646-A608-4819-9EE4-7C8595597108}" destId="{D50EB34D-2CB1-4EF0-A8AD-7B89FA8E2EE4}" srcOrd="1" destOrd="0" parTransId="{4D4E414D-1B44-4FAE-8258-8F920A11C89F}" sibTransId="{BFCF5177-BD3F-463F-A551-3D83E25FE657}"/>
    <dgm:cxn modelId="{D317DFFA-E750-4133-ACAF-4E14F537444D}" type="presOf" srcId="{851BE77D-5416-4243-80E3-783F56914DF3}" destId="{987FB787-861E-407E-BBB3-406D07EF3678}" srcOrd="0" destOrd="1" presId="urn:microsoft.com/office/officeart/2005/8/layout/vList5"/>
    <dgm:cxn modelId="{B5A91BEE-DE4B-43FA-9285-8EB2DB2379EA}" type="presParOf" srcId="{9981ECC3-9915-46F6-B8A1-C6CC5F101AE4}" destId="{57165E8E-1362-4A04-99EA-548E970FF830}" srcOrd="0" destOrd="0" presId="urn:microsoft.com/office/officeart/2005/8/layout/vList5"/>
    <dgm:cxn modelId="{112ABB14-EB99-4BFB-92C7-5F4896A796D4}" type="presParOf" srcId="{57165E8E-1362-4A04-99EA-548E970FF830}" destId="{B5FC95BE-0941-46FE-933C-958B350611AA}" srcOrd="0" destOrd="0" presId="urn:microsoft.com/office/officeart/2005/8/layout/vList5"/>
    <dgm:cxn modelId="{4EAEF671-7F28-4E66-86AD-6A0FD80111A1}" type="presParOf" srcId="{57165E8E-1362-4A04-99EA-548E970FF830}" destId="{33FF10DA-8A49-4A8B-9427-6A50BC92D91D}" srcOrd="1" destOrd="0" presId="urn:microsoft.com/office/officeart/2005/8/layout/vList5"/>
    <dgm:cxn modelId="{216693C7-875B-4985-ACC9-AF58B7FA9FD4}" type="presParOf" srcId="{9981ECC3-9915-46F6-B8A1-C6CC5F101AE4}" destId="{7316A462-AD9E-460C-88AB-44722303EBDD}" srcOrd="1" destOrd="0" presId="urn:microsoft.com/office/officeart/2005/8/layout/vList5"/>
    <dgm:cxn modelId="{7F55E04A-EAD4-4FBE-A9F5-9D9CBD141D10}" type="presParOf" srcId="{9981ECC3-9915-46F6-B8A1-C6CC5F101AE4}" destId="{4EEC8F40-B55E-4AC2-AEB9-3FE7172431D3}" srcOrd="2" destOrd="0" presId="urn:microsoft.com/office/officeart/2005/8/layout/vList5"/>
    <dgm:cxn modelId="{E7C82F0D-40D0-4FDD-BA37-E66CECAAB29D}" type="presParOf" srcId="{4EEC8F40-B55E-4AC2-AEB9-3FE7172431D3}" destId="{95F0E21D-9EF1-4B3E-A3BB-4AD546D658FC}" srcOrd="0" destOrd="0" presId="urn:microsoft.com/office/officeart/2005/8/layout/vList5"/>
    <dgm:cxn modelId="{9E1B4567-9E9B-4937-A701-2EC6AABD3E27}" type="presParOf" srcId="{4EEC8F40-B55E-4AC2-AEB9-3FE7172431D3}" destId="{7D96CBCA-9D43-450A-8F1E-9DBE31B768AD}" srcOrd="1" destOrd="0" presId="urn:microsoft.com/office/officeart/2005/8/layout/vList5"/>
    <dgm:cxn modelId="{53952CCD-4194-4A21-B217-933A9125A717}" type="presParOf" srcId="{9981ECC3-9915-46F6-B8A1-C6CC5F101AE4}" destId="{8C39471D-4538-4FFD-914D-27BA700A64EA}" srcOrd="3" destOrd="0" presId="urn:microsoft.com/office/officeart/2005/8/layout/vList5"/>
    <dgm:cxn modelId="{FF389B04-B3CD-484A-9474-98D89004374D}" type="presParOf" srcId="{9981ECC3-9915-46F6-B8A1-C6CC5F101AE4}" destId="{0C5691D6-024B-471B-A298-6A6B29FE7BD5}" srcOrd="4" destOrd="0" presId="urn:microsoft.com/office/officeart/2005/8/layout/vList5"/>
    <dgm:cxn modelId="{6938A210-3F4F-462F-ABE0-7D4755A69A24}" type="presParOf" srcId="{0C5691D6-024B-471B-A298-6A6B29FE7BD5}" destId="{DD623893-EEFD-43FE-A4CF-403F809FAA6F}" srcOrd="0" destOrd="0" presId="urn:microsoft.com/office/officeart/2005/8/layout/vList5"/>
    <dgm:cxn modelId="{026E7A17-2DC8-4BB6-AD00-7F61B71721A8}" type="presParOf" srcId="{0C5691D6-024B-471B-A298-6A6B29FE7BD5}" destId="{987FB787-861E-407E-BBB3-406D07EF367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C00498-E6B6-4087-9A81-44E3352EE48D}" type="doc">
      <dgm:prSet loTypeId="urn:microsoft.com/office/officeart/2005/8/layout/vList5" loCatId="list" qsTypeId="urn:microsoft.com/office/officeart/2005/8/quickstyle/simple4" qsCatId="simple" csTypeId="urn:microsoft.com/office/officeart/2005/8/colors/accent0_3" csCatId="mainScheme" phldr="1"/>
      <dgm:spPr/>
      <dgm:t>
        <a:bodyPr/>
        <a:lstStyle/>
        <a:p>
          <a:endParaRPr lang="en-US"/>
        </a:p>
      </dgm:t>
    </dgm:pt>
    <dgm:pt modelId="{9981ECC3-9915-46F6-B8A1-C6CC5F101AE4}" type="pres">
      <dgm:prSet presAssocID="{9FC00498-E6B6-4087-9A81-44E3352EE48D}" presName="Name0" presStyleCnt="0">
        <dgm:presLayoutVars>
          <dgm:dir/>
          <dgm:animLvl val="lvl"/>
          <dgm:resizeHandles val="exact"/>
        </dgm:presLayoutVars>
      </dgm:prSet>
      <dgm:spPr/>
    </dgm:pt>
  </dgm:ptLst>
  <dgm:cxnLst>
    <dgm:cxn modelId="{A502D511-3226-4083-B834-2866A5AD59E2}" type="presOf" srcId="{9FC00498-E6B6-4087-9A81-44E3352EE48D}" destId="{9981ECC3-9915-46F6-B8A1-C6CC5F101AE4}"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A079FB-011C-40B4-9CBF-BCB2D6116B1C}"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08D6F1BE-5CB3-415C-9273-E7A354503908}">
      <dgm:prSet/>
      <dgm:spPr/>
      <dgm:t>
        <a:bodyPr/>
        <a:lstStyle/>
        <a:p>
          <a:r>
            <a:rPr lang="en-US" dirty="0"/>
            <a:t>Friend</a:t>
          </a:r>
        </a:p>
      </dgm:t>
    </dgm:pt>
    <dgm:pt modelId="{08F7D62D-7EE9-4719-8826-5D93B5747D5C}" type="parTrans" cxnId="{86C24A57-946E-4475-B134-93E68349310F}">
      <dgm:prSet/>
      <dgm:spPr/>
      <dgm:t>
        <a:bodyPr/>
        <a:lstStyle/>
        <a:p>
          <a:endParaRPr lang="en-US"/>
        </a:p>
      </dgm:t>
    </dgm:pt>
    <dgm:pt modelId="{9A3A9E1F-4802-4726-9C66-6F9FE9AE5113}" type="sibTrans" cxnId="{86C24A57-946E-4475-B134-93E68349310F}">
      <dgm:prSet/>
      <dgm:spPr/>
      <dgm:t>
        <a:bodyPr/>
        <a:lstStyle/>
        <a:p>
          <a:endParaRPr lang="en-US"/>
        </a:p>
      </dgm:t>
    </dgm:pt>
    <dgm:pt modelId="{1872C9B1-22BD-494C-B87F-E801EADC29D3}">
      <dgm:prSet/>
      <dgm:spPr/>
      <dgm:t>
        <a:bodyPr/>
        <a:lstStyle/>
        <a:p>
          <a:r>
            <a:rPr lang="en-US" dirty="0"/>
            <a:t>Coworker</a:t>
          </a:r>
        </a:p>
      </dgm:t>
    </dgm:pt>
    <dgm:pt modelId="{19F99893-4492-4EB1-B02F-F97787F12205}" type="parTrans" cxnId="{CCF2F126-E974-40DF-B5FD-8906EBFF7F2F}">
      <dgm:prSet/>
      <dgm:spPr/>
      <dgm:t>
        <a:bodyPr/>
        <a:lstStyle/>
        <a:p>
          <a:endParaRPr lang="en-US"/>
        </a:p>
      </dgm:t>
    </dgm:pt>
    <dgm:pt modelId="{725F456B-8A18-40CF-A634-B07A5ABE5A52}" type="sibTrans" cxnId="{CCF2F126-E974-40DF-B5FD-8906EBFF7F2F}">
      <dgm:prSet/>
      <dgm:spPr/>
      <dgm:t>
        <a:bodyPr/>
        <a:lstStyle/>
        <a:p>
          <a:endParaRPr lang="en-US"/>
        </a:p>
      </dgm:t>
    </dgm:pt>
    <dgm:pt modelId="{2486A3DA-3602-4C14-98D8-D7F5F933FC01}">
      <dgm:prSet/>
      <dgm:spPr/>
      <dgm:t>
        <a:bodyPr/>
        <a:lstStyle/>
        <a:p>
          <a:r>
            <a:rPr lang="en-US"/>
            <a:t>Partner</a:t>
          </a:r>
        </a:p>
      </dgm:t>
    </dgm:pt>
    <dgm:pt modelId="{2BB2F0DE-DAF4-41FF-B836-22D8C62C648B}" type="parTrans" cxnId="{723020E5-DDBA-45F8-A1C5-84C845662F17}">
      <dgm:prSet/>
      <dgm:spPr/>
      <dgm:t>
        <a:bodyPr/>
        <a:lstStyle/>
        <a:p>
          <a:endParaRPr lang="en-US"/>
        </a:p>
      </dgm:t>
    </dgm:pt>
    <dgm:pt modelId="{BA62067B-59B2-4DAC-916E-979FFCF7CE99}" type="sibTrans" cxnId="{723020E5-DDBA-45F8-A1C5-84C845662F17}">
      <dgm:prSet/>
      <dgm:spPr/>
      <dgm:t>
        <a:bodyPr/>
        <a:lstStyle/>
        <a:p>
          <a:endParaRPr lang="en-US"/>
        </a:p>
      </dgm:t>
    </dgm:pt>
    <dgm:pt modelId="{E246D06C-615D-483D-9117-E8C168276EAD}">
      <dgm:prSet/>
      <dgm:spPr/>
      <dgm:t>
        <a:bodyPr/>
        <a:lstStyle/>
        <a:p>
          <a:r>
            <a:rPr lang="en-US" dirty="0"/>
            <a:t>Boss</a:t>
          </a:r>
        </a:p>
      </dgm:t>
    </dgm:pt>
    <dgm:pt modelId="{272CA5D4-CE66-4CE2-AF9A-4B79E02247DC}" type="parTrans" cxnId="{BD28268D-988B-4E76-AFF6-1350D8F746AA}">
      <dgm:prSet/>
      <dgm:spPr/>
      <dgm:t>
        <a:bodyPr/>
        <a:lstStyle/>
        <a:p>
          <a:endParaRPr lang="en-US"/>
        </a:p>
      </dgm:t>
    </dgm:pt>
    <dgm:pt modelId="{D48538ED-A464-4CF8-9BD2-3AE0B8457B76}" type="sibTrans" cxnId="{BD28268D-988B-4E76-AFF6-1350D8F746AA}">
      <dgm:prSet/>
      <dgm:spPr/>
      <dgm:t>
        <a:bodyPr/>
        <a:lstStyle/>
        <a:p>
          <a:endParaRPr lang="en-US"/>
        </a:p>
      </dgm:t>
    </dgm:pt>
    <dgm:pt modelId="{AA43B350-D99E-4679-97BF-AF9D9D9703AB}">
      <dgm:prSet/>
      <dgm:spPr/>
      <dgm:t>
        <a:bodyPr/>
        <a:lstStyle/>
        <a:p>
          <a:r>
            <a:rPr lang="en-US" dirty="0"/>
            <a:t>Peer</a:t>
          </a:r>
        </a:p>
      </dgm:t>
    </dgm:pt>
    <dgm:pt modelId="{2BCE2DEC-D65F-4BA4-A4C6-6B83399F6C51}" type="parTrans" cxnId="{E6094073-76F7-416A-94A5-7408A54E7E03}">
      <dgm:prSet/>
      <dgm:spPr/>
      <dgm:t>
        <a:bodyPr/>
        <a:lstStyle/>
        <a:p>
          <a:endParaRPr lang="en-US"/>
        </a:p>
      </dgm:t>
    </dgm:pt>
    <dgm:pt modelId="{41ED182B-E12F-4280-8BD5-5ED916618654}" type="sibTrans" cxnId="{E6094073-76F7-416A-94A5-7408A54E7E03}">
      <dgm:prSet/>
      <dgm:spPr/>
      <dgm:t>
        <a:bodyPr/>
        <a:lstStyle/>
        <a:p>
          <a:endParaRPr lang="en-US"/>
        </a:p>
      </dgm:t>
    </dgm:pt>
    <dgm:pt modelId="{CB5B419F-F29E-4FAF-895B-CF1D67A20C50}">
      <dgm:prSet/>
      <dgm:spPr/>
      <dgm:t>
        <a:bodyPr/>
        <a:lstStyle/>
        <a:p>
          <a:r>
            <a:rPr lang="en-US"/>
            <a:t>Subordinate</a:t>
          </a:r>
        </a:p>
      </dgm:t>
    </dgm:pt>
    <dgm:pt modelId="{F10DC727-807A-431A-BE10-1AB997ACD8A3}" type="parTrans" cxnId="{CA91114A-3569-47A7-926F-28BEACDE9B4D}">
      <dgm:prSet/>
      <dgm:spPr/>
      <dgm:t>
        <a:bodyPr/>
        <a:lstStyle/>
        <a:p>
          <a:endParaRPr lang="en-US"/>
        </a:p>
      </dgm:t>
    </dgm:pt>
    <dgm:pt modelId="{E8E214C6-CCE9-4720-BD44-EA784389CFB2}" type="sibTrans" cxnId="{CA91114A-3569-47A7-926F-28BEACDE9B4D}">
      <dgm:prSet/>
      <dgm:spPr/>
      <dgm:t>
        <a:bodyPr/>
        <a:lstStyle/>
        <a:p>
          <a:endParaRPr lang="en-US"/>
        </a:p>
      </dgm:t>
    </dgm:pt>
    <dgm:pt modelId="{C094DFC7-1AAF-4C8A-8BA3-772B22CE284D}" type="pres">
      <dgm:prSet presAssocID="{E0A079FB-011C-40B4-9CBF-BCB2D6116B1C}" presName="vert0" presStyleCnt="0">
        <dgm:presLayoutVars>
          <dgm:dir/>
          <dgm:animOne val="branch"/>
          <dgm:animLvl val="lvl"/>
        </dgm:presLayoutVars>
      </dgm:prSet>
      <dgm:spPr/>
    </dgm:pt>
    <dgm:pt modelId="{DB5E19AD-D3D7-4901-992E-1EB0C498AB4B}" type="pres">
      <dgm:prSet presAssocID="{08D6F1BE-5CB3-415C-9273-E7A354503908}" presName="thickLine" presStyleLbl="alignNode1" presStyleIdx="0" presStyleCnt="6"/>
      <dgm:spPr/>
    </dgm:pt>
    <dgm:pt modelId="{7B180717-E88B-4D0D-A04F-5CAAFCFA773A}" type="pres">
      <dgm:prSet presAssocID="{08D6F1BE-5CB3-415C-9273-E7A354503908}" presName="horz1" presStyleCnt="0"/>
      <dgm:spPr/>
    </dgm:pt>
    <dgm:pt modelId="{B5629EF5-0E4D-49C2-83BF-7C05261982D8}" type="pres">
      <dgm:prSet presAssocID="{08D6F1BE-5CB3-415C-9273-E7A354503908}" presName="tx1" presStyleLbl="revTx" presStyleIdx="0" presStyleCnt="6"/>
      <dgm:spPr/>
    </dgm:pt>
    <dgm:pt modelId="{BAD27004-4593-4065-81B7-CBC19885AFA1}" type="pres">
      <dgm:prSet presAssocID="{08D6F1BE-5CB3-415C-9273-E7A354503908}" presName="vert1" presStyleCnt="0"/>
      <dgm:spPr/>
    </dgm:pt>
    <dgm:pt modelId="{FE242268-42FF-4C95-ADD7-EBDCE1EAFFFF}" type="pres">
      <dgm:prSet presAssocID="{1872C9B1-22BD-494C-B87F-E801EADC29D3}" presName="thickLine" presStyleLbl="alignNode1" presStyleIdx="1" presStyleCnt="6"/>
      <dgm:spPr/>
    </dgm:pt>
    <dgm:pt modelId="{BBC6D8C4-BD6D-467A-B32E-4A12CFF0D9EF}" type="pres">
      <dgm:prSet presAssocID="{1872C9B1-22BD-494C-B87F-E801EADC29D3}" presName="horz1" presStyleCnt="0"/>
      <dgm:spPr/>
    </dgm:pt>
    <dgm:pt modelId="{87266006-4B36-4E06-9BDF-26F44FB1C2F0}" type="pres">
      <dgm:prSet presAssocID="{1872C9B1-22BD-494C-B87F-E801EADC29D3}" presName="tx1" presStyleLbl="revTx" presStyleIdx="1" presStyleCnt="6"/>
      <dgm:spPr/>
    </dgm:pt>
    <dgm:pt modelId="{F146FEF5-D897-424F-A5FE-4D75C6087B1D}" type="pres">
      <dgm:prSet presAssocID="{1872C9B1-22BD-494C-B87F-E801EADC29D3}" presName="vert1" presStyleCnt="0"/>
      <dgm:spPr/>
    </dgm:pt>
    <dgm:pt modelId="{90C99AC9-2FCD-4EAE-BAC7-4CBD49E670B9}" type="pres">
      <dgm:prSet presAssocID="{2486A3DA-3602-4C14-98D8-D7F5F933FC01}" presName="thickLine" presStyleLbl="alignNode1" presStyleIdx="2" presStyleCnt="6"/>
      <dgm:spPr/>
    </dgm:pt>
    <dgm:pt modelId="{AB499A41-D755-4A73-9A1E-CC6F643B8593}" type="pres">
      <dgm:prSet presAssocID="{2486A3DA-3602-4C14-98D8-D7F5F933FC01}" presName="horz1" presStyleCnt="0"/>
      <dgm:spPr/>
    </dgm:pt>
    <dgm:pt modelId="{502D6795-6C1C-4EEF-BC96-981963949978}" type="pres">
      <dgm:prSet presAssocID="{2486A3DA-3602-4C14-98D8-D7F5F933FC01}" presName="tx1" presStyleLbl="revTx" presStyleIdx="2" presStyleCnt="6"/>
      <dgm:spPr/>
    </dgm:pt>
    <dgm:pt modelId="{96361E57-F84C-4621-B510-68221553FC5A}" type="pres">
      <dgm:prSet presAssocID="{2486A3DA-3602-4C14-98D8-D7F5F933FC01}" presName="vert1" presStyleCnt="0"/>
      <dgm:spPr/>
    </dgm:pt>
    <dgm:pt modelId="{26E7B89C-5033-407B-98F6-1A9233AAC75D}" type="pres">
      <dgm:prSet presAssocID="{E246D06C-615D-483D-9117-E8C168276EAD}" presName="thickLine" presStyleLbl="alignNode1" presStyleIdx="3" presStyleCnt="6"/>
      <dgm:spPr/>
    </dgm:pt>
    <dgm:pt modelId="{802D94F1-1E3E-4E07-B3B4-E0C7DF1D1F3F}" type="pres">
      <dgm:prSet presAssocID="{E246D06C-615D-483D-9117-E8C168276EAD}" presName="horz1" presStyleCnt="0"/>
      <dgm:spPr/>
    </dgm:pt>
    <dgm:pt modelId="{10439489-3F6D-4F48-8ED5-8222A9825B96}" type="pres">
      <dgm:prSet presAssocID="{E246D06C-615D-483D-9117-E8C168276EAD}" presName="tx1" presStyleLbl="revTx" presStyleIdx="3" presStyleCnt="6"/>
      <dgm:spPr/>
    </dgm:pt>
    <dgm:pt modelId="{3311B8DA-C72A-4369-B89F-F57EDF5CDF4E}" type="pres">
      <dgm:prSet presAssocID="{E246D06C-615D-483D-9117-E8C168276EAD}" presName="vert1" presStyleCnt="0"/>
      <dgm:spPr/>
    </dgm:pt>
    <dgm:pt modelId="{FAD364D7-09A1-4EAC-A17E-F5D610F43245}" type="pres">
      <dgm:prSet presAssocID="{AA43B350-D99E-4679-97BF-AF9D9D9703AB}" presName="thickLine" presStyleLbl="alignNode1" presStyleIdx="4" presStyleCnt="6"/>
      <dgm:spPr/>
    </dgm:pt>
    <dgm:pt modelId="{2E0E16B0-B9D8-4F36-BD8F-1ADEB0DA3688}" type="pres">
      <dgm:prSet presAssocID="{AA43B350-D99E-4679-97BF-AF9D9D9703AB}" presName="horz1" presStyleCnt="0"/>
      <dgm:spPr/>
    </dgm:pt>
    <dgm:pt modelId="{FE2D208A-AD7D-462A-B5D3-2A541F6707C4}" type="pres">
      <dgm:prSet presAssocID="{AA43B350-D99E-4679-97BF-AF9D9D9703AB}" presName="tx1" presStyleLbl="revTx" presStyleIdx="4" presStyleCnt="6"/>
      <dgm:spPr/>
    </dgm:pt>
    <dgm:pt modelId="{009E66B9-14DB-427C-889A-45C6E821E34F}" type="pres">
      <dgm:prSet presAssocID="{AA43B350-D99E-4679-97BF-AF9D9D9703AB}" presName="vert1" presStyleCnt="0"/>
      <dgm:spPr/>
    </dgm:pt>
    <dgm:pt modelId="{B406025B-9B38-430F-A287-61944EE9EB3F}" type="pres">
      <dgm:prSet presAssocID="{CB5B419F-F29E-4FAF-895B-CF1D67A20C50}" presName="thickLine" presStyleLbl="alignNode1" presStyleIdx="5" presStyleCnt="6"/>
      <dgm:spPr/>
    </dgm:pt>
    <dgm:pt modelId="{F20CF125-BCF2-4A2B-B55F-B7D996437F77}" type="pres">
      <dgm:prSet presAssocID="{CB5B419F-F29E-4FAF-895B-CF1D67A20C50}" presName="horz1" presStyleCnt="0"/>
      <dgm:spPr/>
    </dgm:pt>
    <dgm:pt modelId="{A8DE0437-5513-4124-AEE5-5752565A9E10}" type="pres">
      <dgm:prSet presAssocID="{CB5B419F-F29E-4FAF-895B-CF1D67A20C50}" presName="tx1" presStyleLbl="revTx" presStyleIdx="5" presStyleCnt="6"/>
      <dgm:spPr/>
    </dgm:pt>
    <dgm:pt modelId="{1AD2F070-14C9-4257-B444-D59F9A0ECF30}" type="pres">
      <dgm:prSet presAssocID="{CB5B419F-F29E-4FAF-895B-CF1D67A20C50}" presName="vert1" presStyleCnt="0"/>
      <dgm:spPr/>
    </dgm:pt>
  </dgm:ptLst>
  <dgm:cxnLst>
    <dgm:cxn modelId="{29EB7400-A3A5-4F3A-B846-E5BEDEF67965}" type="presOf" srcId="{E246D06C-615D-483D-9117-E8C168276EAD}" destId="{10439489-3F6D-4F48-8ED5-8222A9825B96}" srcOrd="0" destOrd="0" presId="urn:microsoft.com/office/officeart/2008/layout/LinedList"/>
    <dgm:cxn modelId="{CCF2F126-E974-40DF-B5FD-8906EBFF7F2F}" srcId="{E0A079FB-011C-40B4-9CBF-BCB2D6116B1C}" destId="{1872C9B1-22BD-494C-B87F-E801EADC29D3}" srcOrd="1" destOrd="0" parTransId="{19F99893-4492-4EB1-B02F-F97787F12205}" sibTransId="{725F456B-8A18-40CF-A634-B07A5ABE5A52}"/>
    <dgm:cxn modelId="{07459037-496E-4E23-82D9-ED238ABA7DD6}" type="presOf" srcId="{CB5B419F-F29E-4FAF-895B-CF1D67A20C50}" destId="{A8DE0437-5513-4124-AEE5-5752565A9E10}" srcOrd="0" destOrd="0" presId="urn:microsoft.com/office/officeart/2008/layout/LinedList"/>
    <dgm:cxn modelId="{5C1BE647-C2CC-4077-99AE-1F6079DC49CC}" type="presOf" srcId="{E0A079FB-011C-40B4-9CBF-BCB2D6116B1C}" destId="{C094DFC7-1AAF-4C8A-8BA3-772B22CE284D}" srcOrd="0" destOrd="0" presId="urn:microsoft.com/office/officeart/2008/layout/LinedList"/>
    <dgm:cxn modelId="{CA91114A-3569-47A7-926F-28BEACDE9B4D}" srcId="{E0A079FB-011C-40B4-9CBF-BCB2D6116B1C}" destId="{CB5B419F-F29E-4FAF-895B-CF1D67A20C50}" srcOrd="5" destOrd="0" parTransId="{F10DC727-807A-431A-BE10-1AB997ACD8A3}" sibTransId="{E8E214C6-CCE9-4720-BD44-EA784389CFB2}"/>
    <dgm:cxn modelId="{E6094073-76F7-416A-94A5-7408A54E7E03}" srcId="{E0A079FB-011C-40B4-9CBF-BCB2D6116B1C}" destId="{AA43B350-D99E-4679-97BF-AF9D9D9703AB}" srcOrd="4" destOrd="0" parTransId="{2BCE2DEC-D65F-4BA4-A4C6-6B83399F6C51}" sibTransId="{41ED182B-E12F-4280-8BD5-5ED916618654}"/>
    <dgm:cxn modelId="{86C24A57-946E-4475-B134-93E68349310F}" srcId="{E0A079FB-011C-40B4-9CBF-BCB2D6116B1C}" destId="{08D6F1BE-5CB3-415C-9273-E7A354503908}" srcOrd="0" destOrd="0" parTransId="{08F7D62D-7EE9-4719-8826-5D93B5747D5C}" sibTransId="{9A3A9E1F-4802-4726-9C66-6F9FE9AE5113}"/>
    <dgm:cxn modelId="{BD28268D-988B-4E76-AFF6-1350D8F746AA}" srcId="{E0A079FB-011C-40B4-9CBF-BCB2D6116B1C}" destId="{E246D06C-615D-483D-9117-E8C168276EAD}" srcOrd="3" destOrd="0" parTransId="{272CA5D4-CE66-4CE2-AF9A-4B79E02247DC}" sibTransId="{D48538ED-A464-4CF8-9BD2-3AE0B8457B76}"/>
    <dgm:cxn modelId="{8A0E42D1-0B23-492E-A1BE-E0E4EA422841}" type="presOf" srcId="{2486A3DA-3602-4C14-98D8-D7F5F933FC01}" destId="{502D6795-6C1C-4EEF-BC96-981963949978}" srcOrd="0" destOrd="0" presId="urn:microsoft.com/office/officeart/2008/layout/LinedList"/>
    <dgm:cxn modelId="{723020E5-DDBA-45F8-A1C5-84C845662F17}" srcId="{E0A079FB-011C-40B4-9CBF-BCB2D6116B1C}" destId="{2486A3DA-3602-4C14-98D8-D7F5F933FC01}" srcOrd="2" destOrd="0" parTransId="{2BB2F0DE-DAF4-41FF-B836-22D8C62C648B}" sibTransId="{BA62067B-59B2-4DAC-916E-979FFCF7CE99}"/>
    <dgm:cxn modelId="{F85184E9-9977-4F49-86D2-9A436FA9DB50}" type="presOf" srcId="{08D6F1BE-5CB3-415C-9273-E7A354503908}" destId="{B5629EF5-0E4D-49C2-83BF-7C05261982D8}" srcOrd="0" destOrd="0" presId="urn:microsoft.com/office/officeart/2008/layout/LinedList"/>
    <dgm:cxn modelId="{C65EE0EE-7AAD-47AC-8503-44D15FB7BB98}" type="presOf" srcId="{AA43B350-D99E-4679-97BF-AF9D9D9703AB}" destId="{FE2D208A-AD7D-462A-B5D3-2A541F6707C4}" srcOrd="0" destOrd="0" presId="urn:microsoft.com/office/officeart/2008/layout/LinedList"/>
    <dgm:cxn modelId="{26B85EFB-E2E5-4A7B-A0CF-F4AA75379984}" type="presOf" srcId="{1872C9B1-22BD-494C-B87F-E801EADC29D3}" destId="{87266006-4B36-4E06-9BDF-26F44FB1C2F0}" srcOrd="0" destOrd="0" presId="urn:microsoft.com/office/officeart/2008/layout/LinedList"/>
    <dgm:cxn modelId="{3502F0ED-D26B-4C5A-9D1A-088C98E32402}" type="presParOf" srcId="{C094DFC7-1AAF-4C8A-8BA3-772B22CE284D}" destId="{DB5E19AD-D3D7-4901-992E-1EB0C498AB4B}" srcOrd="0" destOrd="0" presId="urn:microsoft.com/office/officeart/2008/layout/LinedList"/>
    <dgm:cxn modelId="{A84B4919-2C8D-4BB1-9D2D-5DB65FC98B4D}" type="presParOf" srcId="{C094DFC7-1AAF-4C8A-8BA3-772B22CE284D}" destId="{7B180717-E88B-4D0D-A04F-5CAAFCFA773A}" srcOrd="1" destOrd="0" presId="urn:microsoft.com/office/officeart/2008/layout/LinedList"/>
    <dgm:cxn modelId="{238F2001-39FC-494E-9152-70ACE7CA6A70}" type="presParOf" srcId="{7B180717-E88B-4D0D-A04F-5CAAFCFA773A}" destId="{B5629EF5-0E4D-49C2-83BF-7C05261982D8}" srcOrd="0" destOrd="0" presId="urn:microsoft.com/office/officeart/2008/layout/LinedList"/>
    <dgm:cxn modelId="{34F26432-0353-49BD-B69E-527104FF2CA2}" type="presParOf" srcId="{7B180717-E88B-4D0D-A04F-5CAAFCFA773A}" destId="{BAD27004-4593-4065-81B7-CBC19885AFA1}" srcOrd="1" destOrd="0" presId="urn:microsoft.com/office/officeart/2008/layout/LinedList"/>
    <dgm:cxn modelId="{59D29929-1354-4553-9A66-B20B6A8C0DF1}" type="presParOf" srcId="{C094DFC7-1AAF-4C8A-8BA3-772B22CE284D}" destId="{FE242268-42FF-4C95-ADD7-EBDCE1EAFFFF}" srcOrd="2" destOrd="0" presId="urn:microsoft.com/office/officeart/2008/layout/LinedList"/>
    <dgm:cxn modelId="{E397FA52-6F5B-403C-BD7B-E4286BB710B2}" type="presParOf" srcId="{C094DFC7-1AAF-4C8A-8BA3-772B22CE284D}" destId="{BBC6D8C4-BD6D-467A-B32E-4A12CFF0D9EF}" srcOrd="3" destOrd="0" presId="urn:microsoft.com/office/officeart/2008/layout/LinedList"/>
    <dgm:cxn modelId="{95C0E177-6ACD-4EC9-A07F-0A0C18290279}" type="presParOf" srcId="{BBC6D8C4-BD6D-467A-B32E-4A12CFF0D9EF}" destId="{87266006-4B36-4E06-9BDF-26F44FB1C2F0}" srcOrd="0" destOrd="0" presId="urn:microsoft.com/office/officeart/2008/layout/LinedList"/>
    <dgm:cxn modelId="{851AA589-B5E4-4DDE-A1B3-DAFFB6475CE1}" type="presParOf" srcId="{BBC6D8C4-BD6D-467A-B32E-4A12CFF0D9EF}" destId="{F146FEF5-D897-424F-A5FE-4D75C6087B1D}" srcOrd="1" destOrd="0" presId="urn:microsoft.com/office/officeart/2008/layout/LinedList"/>
    <dgm:cxn modelId="{CE2663AD-7581-45AC-9A51-CFF21E2A52B9}" type="presParOf" srcId="{C094DFC7-1AAF-4C8A-8BA3-772B22CE284D}" destId="{90C99AC9-2FCD-4EAE-BAC7-4CBD49E670B9}" srcOrd="4" destOrd="0" presId="urn:microsoft.com/office/officeart/2008/layout/LinedList"/>
    <dgm:cxn modelId="{AA9EE3C3-7806-46AF-BFB7-B637BBA79F80}" type="presParOf" srcId="{C094DFC7-1AAF-4C8A-8BA3-772B22CE284D}" destId="{AB499A41-D755-4A73-9A1E-CC6F643B8593}" srcOrd="5" destOrd="0" presId="urn:microsoft.com/office/officeart/2008/layout/LinedList"/>
    <dgm:cxn modelId="{B2499B29-CF41-4592-9296-90B204629CDF}" type="presParOf" srcId="{AB499A41-D755-4A73-9A1E-CC6F643B8593}" destId="{502D6795-6C1C-4EEF-BC96-981963949978}" srcOrd="0" destOrd="0" presId="urn:microsoft.com/office/officeart/2008/layout/LinedList"/>
    <dgm:cxn modelId="{44129BDC-7A8F-451A-A31E-5910CA990D82}" type="presParOf" srcId="{AB499A41-D755-4A73-9A1E-CC6F643B8593}" destId="{96361E57-F84C-4621-B510-68221553FC5A}" srcOrd="1" destOrd="0" presId="urn:microsoft.com/office/officeart/2008/layout/LinedList"/>
    <dgm:cxn modelId="{7BFF2003-AB06-4522-88D6-A51FF209FEA1}" type="presParOf" srcId="{C094DFC7-1AAF-4C8A-8BA3-772B22CE284D}" destId="{26E7B89C-5033-407B-98F6-1A9233AAC75D}" srcOrd="6" destOrd="0" presId="urn:microsoft.com/office/officeart/2008/layout/LinedList"/>
    <dgm:cxn modelId="{036F1D5F-31CB-4D3A-B1AF-6F401289514D}" type="presParOf" srcId="{C094DFC7-1AAF-4C8A-8BA3-772B22CE284D}" destId="{802D94F1-1E3E-4E07-B3B4-E0C7DF1D1F3F}" srcOrd="7" destOrd="0" presId="urn:microsoft.com/office/officeart/2008/layout/LinedList"/>
    <dgm:cxn modelId="{2A05D682-547C-41FA-BBC8-82B393273265}" type="presParOf" srcId="{802D94F1-1E3E-4E07-B3B4-E0C7DF1D1F3F}" destId="{10439489-3F6D-4F48-8ED5-8222A9825B96}" srcOrd="0" destOrd="0" presId="urn:microsoft.com/office/officeart/2008/layout/LinedList"/>
    <dgm:cxn modelId="{F9999F91-95B9-4001-8984-C77EC6D1BB89}" type="presParOf" srcId="{802D94F1-1E3E-4E07-B3B4-E0C7DF1D1F3F}" destId="{3311B8DA-C72A-4369-B89F-F57EDF5CDF4E}" srcOrd="1" destOrd="0" presId="urn:microsoft.com/office/officeart/2008/layout/LinedList"/>
    <dgm:cxn modelId="{BF269C64-817D-4038-9DC2-04B480A99F1E}" type="presParOf" srcId="{C094DFC7-1AAF-4C8A-8BA3-772B22CE284D}" destId="{FAD364D7-09A1-4EAC-A17E-F5D610F43245}" srcOrd="8" destOrd="0" presId="urn:microsoft.com/office/officeart/2008/layout/LinedList"/>
    <dgm:cxn modelId="{D618E418-28E8-4E89-90B8-4F97C3A61762}" type="presParOf" srcId="{C094DFC7-1AAF-4C8A-8BA3-772B22CE284D}" destId="{2E0E16B0-B9D8-4F36-BD8F-1ADEB0DA3688}" srcOrd="9" destOrd="0" presId="urn:microsoft.com/office/officeart/2008/layout/LinedList"/>
    <dgm:cxn modelId="{38855E40-1533-43CD-B237-BFC82093FDA0}" type="presParOf" srcId="{2E0E16B0-B9D8-4F36-BD8F-1ADEB0DA3688}" destId="{FE2D208A-AD7D-462A-B5D3-2A541F6707C4}" srcOrd="0" destOrd="0" presId="urn:microsoft.com/office/officeart/2008/layout/LinedList"/>
    <dgm:cxn modelId="{FEFCC7D4-A792-4692-B95F-78A6119709D9}" type="presParOf" srcId="{2E0E16B0-B9D8-4F36-BD8F-1ADEB0DA3688}" destId="{009E66B9-14DB-427C-889A-45C6E821E34F}" srcOrd="1" destOrd="0" presId="urn:microsoft.com/office/officeart/2008/layout/LinedList"/>
    <dgm:cxn modelId="{C35C2C30-D2D5-4684-AC68-B84817B67B6D}" type="presParOf" srcId="{C094DFC7-1AAF-4C8A-8BA3-772B22CE284D}" destId="{B406025B-9B38-430F-A287-61944EE9EB3F}" srcOrd="10" destOrd="0" presId="urn:microsoft.com/office/officeart/2008/layout/LinedList"/>
    <dgm:cxn modelId="{837C6F89-BD44-4E74-824F-97C874AAC064}" type="presParOf" srcId="{C094DFC7-1AAF-4C8A-8BA3-772B22CE284D}" destId="{F20CF125-BCF2-4A2B-B55F-B7D996437F77}" srcOrd="11" destOrd="0" presId="urn:microsoft.com/office/officeart/2008/layout/LinedList"/>
    <dgm:cxn modelId="{144410EC-E034-4B44-9D53-FBB24E4F95AF}" type="presParOf" srcId="{F20CF125-BCF2-4A2B-B55F-B7D996437F77}" destId="{A8DE0437-5513-4124-AEE5-5752565A9E10}" srcOrd="0" destOrd="0" presId="urn:microsoft.com/office/officeart/2008/layout/LinedList"/>
    <dgm:cxn modelId="{DC7D2216-94B0-4E8E-B5EB-2F491F59F3A5}" type="presParOf" srcId="{F20CF125-BCF2-4A2B-B55F-B7D996437F77}" destId="{1AD2F070-14C9-4257-B444-D59F9A0ECF3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F10DA-8A49-4A8B-9427-6A50BC92D91D}">
      <dsp:nvSpPr>
        <dsp:cNvPr id="0" name=""/>
        <dsp:cNvSpPr/>
      </dsp:nvSpPr>
      <dsp:spPr>
        <a:xfrm rot="5400000">
          <a:off x="5543202" y="-2184964"/>
          <a:ext cx="1081719" cy="5726176"/>
        </a:xfrm>
        <a:prstGeom prst="round2SameRect">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Words</a:t>
          </a:r>
        </a:p>
        <a:p>
          <a:pPr marL="171450" lvl="1" indent="-171450" algn="l" defTabSz="844550">
            <a:lnSpc>
              <a:spcPct val="90000"/>
            </a:lnSpc>
            <a:spcBef>
              <a:spcPct val="0"/>
            </a:spcBef>
            <a:spcAft>
              <a:spcPct val="15000"/>
            </a:spcAft>
            <a:buChar char="•"/>
          </a:pPr>
          <a:r>
            <a:rPr lang="en-US" sz="1900" kern="1200" dirty="0"/>
            <a:t>Context for your words</a:t>
          </a:r>
        </a:p>
        <a:p>
          <a:pPr marL="171450" lvl="1" indent="-171450" algn="l" defTabSz="844550">
            <a:lnSpc>
              <a:spcPct val="90000"/>
            </a:lnSpc>
            <a:spcBef>
              <a:spcPct val="0"/>
            </a:spcBef>
            <a:spcAft>
              <a:spcPct val="15000"/>
            </a:spcAft>
            <a:buChar char="•"/>
          </a:pPr>
          <a:r>
            <a:rPr lang="en-US" sz="1900" kern="1200" dirty="0"/>
            <a:t>Tone</a:t>
          </a:r>
        </a:p>
      </dsp:txBody>
      <dsp:txXfrm rot="-5400000">
        <a:off x="3220974" y="190069"/>
        <a:ext cx="5673371" cy="976109"/>
      </dsp:txXfrm>
    </dsp:sp>
    <dsp:sp modelId="{B5FC95BE-0941-46FE-933C-958B350611AA}">
      <dsp:nvSpPr>
        <dsp:cNvPr id="0" name=""/>
        <dsp:cNvSpPr/>
      </dsp:nvSpPr>
      <dsp:spPr>
        <a:xfrm>
          <a:off x="0" y="2048"/>
          <a:ext cx="3220974" cy="1352149"/>
        </a:xfrm>
        <a:prstGeom prst="roundRect">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kern="1200"/>
            <a:t>Verbal</a:t>
          </a:r>
        </a:p>
      </dsp:txBody>
      <dsp:txXfrm>
        <a:off x="66006" y="68054"/>
        <a:ext cx="3088962" cy="1220137"/>
      </dsp:txXfrm>
    </dsp:sp>
    <dsp:sp modelId="{7D96CBCA-9D43-450A-8F1E-9DBE31B768AD}">
      <dsp:nvSpPr>
        <dsp:cNvPr id="0" name=""/>
        <dsp:cNvSpPr/>
      </dsp:nvSpPr>
      <dsp:spPr>
        <a:xfrm rot="5400000">
          <a:off x="5543202" y="-765207"/>
          <a:ext cx="1081719" cy="5726176"/>
        </a:xfrm>
        <a:prstGeom prst="round2SameRect">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Things you do</a:t>
          </a:r>
        </a:p>
        <a:p>
          <a:pPr marL="171450" lvl="1" indent="-171450" algn="l" defTabSz="844550">
            <a:lnSpc>
              <a:spcPct val="90000"/>
            </a:lnSpc>
            <a:spcBef>
              <a:spcPct val="0"/>
            </a:spcBef>
            <a:spcAft>
              <a:spcPct val="15000"/>
            </a:spcAft>
            <a:buChar char="•"/>
          </a:pPr>
          <a:r>
            <a:rPr lang="en-US" sz="1900" kern="1200"/>
            <a:t>Things you don’t do</a:t>
          </a:r>
        </a:p>
      </dsp:txBody>
      <dsp:txXfrm rot="-5400000">
        <a:off x="3220974" y="1609826"/>
        <a:ext cx="5673371" cy="976109"/>
      </dsp:txXfrm>
    </dsp:sp>
    <dsp:sp modelId="{95F0E21D-9EF1-4B3E-A3BB-4AD546D658FC}">
      <dsp:nvSpPr>
        <dsp:cNvPr id="0" name=""/>
        <dsp:cNvSpPr/>
      </dsp:nvSpPr>
      <dsp:spPr>
        <a:xfrm>
          <a:off x="0" y="1421806"/>
          <a:ext cx="3220974" cy="1352149"/>
        </a:xfrm>
        <a:prstGeom prst="roundRect">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kern="1200"/>
            <a:t>Actions</a:t>
          </a:r>
        </a:p>
      </dsp:txBody>
      <dsp:txXfrm>
        <a:off x="66006" y="1487812"/>
        <a:ext cx="3088962" cy="1220137"/>
      </dsp:txXfrm>
    </dsp:sp>
    <dsp:sp modelId="{987FB787-861E-407E-BBB3-406D07EF3678}">
      <dsp:nvSpPr>
        <dsp:cNvPr id="0" name=""/>
        <dsp:cNvSpPr/>
      </dsp:nvSpPr>
      <dsp:spPr>
        <a:xfrm rot="5400000">
          <a:off x="5543202" y="654550"/>
          <a:ext cx="1081719" cy="5726176"/>
        </a:xfrm>
        <a:prstGeom prst="round2SameRect">
          <a:avLst/>
        </a:prstGeom>
        <a:solidFill>
          <a:schemeClr val="dk2">
            <a:alpha val="90000"/>
            <a:tint val="40000"/>
            <a:hueOff val="0"/>
            <a:satOff val="0"/>
            <a:lumOff val="0"/>
            <a:alphaOff val="0"/>
          </a:schemeClr>
        </a:solidFill>
        <a:ln w="9525" cap="rnd"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Posture</a:t>
          </a:r>
        </a:p>
        <a:p>
          <a:pPr marL="171450" lvl="1" indent="-171450" algn="l" defTabSz="844550">
            <a:lnSpc>
              <a:spcPct val="90000"/>
            </a:lnSpc>
            <a:spcBef>
              <a:spcPct val="0"/>
            </a:spcBef>
            <a:spcAft>
              <a:spcPct val="15000"/>
            </a:spcAft>
            <a:buChar char="•"/>
          </a:pPr>
          <a:r>
            <a:rPr lang="en-US" sz="1900" kern="1200" dirty="0"/>
            <a:t>Body movements</a:t>
          </a:r>
        </a:p>
        <a:p>
          <a:pPr marL="171450" lvl="1" indent="-171450" algn="l" defTabSz="844550">
            <a:lnSpc>
              <a:spcPct val="90000"/>
            </a:lnSpc>
            <a:spcBef>
              <a:spcPct val="0"/>
            </a:spcBef>
            <a:spcAft>
              <a:spcPct val="15000"/>
            </a:spcAft>
            <a:buChar char="•"/>
          </a:pPr>
          <a:r>
            <a:rPr lang="en-US" sz="1900" kern="1200" dirty="0"/>
            <a:t>Facial movements</a:t>
          </a:r>
        </a:p>
      </dsp:txBody>
      <dsp:txXfrm rot="-5400000">
        <a:off x="3220974" y="3029584"/>
        <a:ext cx="5673371" cy="976109"/>
      </dsp:txXfrm>
    </dsp:sp>
    <dsp:sp modelId="{DD623893-EEFD-43FE-A4CF-403F809FAA6F}">
      <dsp:nvSpPr>
        <dsp:cNvPr id="0" name=""/>
        <dsp:cNvSpPr/>
      </dsp:nvSpPr>
      <dsp:spPr>
        <a:xfrm>
          <a:off x="0" y="2841563"/>
          <a:ext cx="3220974" cy="1352149"/>
        </a:xfrm>
        <a:prstGeom prst="roundRect">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kern="1200" dirty="0"/>
            <a:t>Body Language</a:t>
          </a:r>
        </a:p>
      </dsp:txBody>
      <dsp:txXfrm>
        <a:off x="66006" y="2907569"/>
        <a:ext cx="3088962" cy="1220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E19AD-D3D7-4901-992E-1EB0C498AB4B}">
      <dsp:nvSpPr>
        <dsp:cNvPr id="0" name=""/>
        <dsp:cNvSpPr/>
      </dsp:nvSpPr>
      <dsp:spPr>
        <a:xfrm>
          <a:off x="0" y="2392"/>
          <a:ext cx="6266011"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B5629EF5-0E4D-49C2-83BF-7C05261982D8}">
      <dsp:nvSpPr>
        <dsp:cNvPr id="0" name=""/>
        <dsp:cNvSpPr/>
      </dsp:nvSpPr>
      <dsp:spPr>
        <a:xfrm>
          <a:off x="0" y="2392"/>
          <a:ext cx="6266011" cy="815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Friend</a:t>
          </a:r>
        </a:p>
      </dsp:txBody>
      <dsp:txXfrm>
        <a:off x="0" y="2392"/>
        <a:ext cx="6266011" cy="815793"/>
      </dsp:txXfrm>
    </dsp:sp>
    <dsp:sp modelId="{FE242268-42FF-4C95-ADD7-EBDCE1EAFFFF}">
      <dsp:nvSpPr>
        <dsp:cNvPr id="0" name=""/>
        <dsp:cNvSpPr/>
      </dsp:nvSpPr>
      <dsp:spPr>
        <a:xfrm>
          <a:off x="0" y="818186"/>
          <a:ext cx="6266011" cy="0"/>
        </a:xfrm>
        <a:prstGeom prst="line">
          <a:avLst/>
        </a:prstGeom>
        <a:gradFill rotWithShape="0">
          <a:gsLst>
            <a:gs pos="0">
              <a:schemeClr val="accent2">
                <a:hueOff val="270963"/>
                <a:satOff val="-1326"/>
                <a:lumOff val="745"/>
                <a:alphaOff val="0"/>
                <a:tint val="98000"/>
                <a:lumMod val="114000"/>
              </a:schemeClr>
            </a:gs>
            <a:gs pos="100000">
              <a:schemeClr val="accent2">
                <a:hueOff val="270963"/>
                <a:satOff val="-1326"/>
                <a:lumOff val="745"/>
                <a:alphaOff val="0"/>
                <a:shade val="90000"/>
                <a:lumMod val="84000"/>
              </a:schemeClr>
            </a:gs>
          </a:gsLst>
          <a:lin ang="5400000" scaled="0"/>
        </a:gradFill>
        <a:ln w="9525" cap="rnd" cmpd="sng" algn="ctr">
          <a:solidFill>
            <a:schemeClr val="accent2">
              <a:hueOff val="270963"/>
              <a:satOff val="-1326"/>
              <a:lumOff val="74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87266006-4B36-4E06-9BDF-26F44FB1C2F0}">
      <dsp:nvSpPr>
        <dsp:cNvPr id="0" name=""/>
        <dsp:cNvSpPr/>
      </dsp:nvSpPr>
      <dsp:spPr>
        <a:xfrm>
          <a:off x="0" y="818186"/>
          <a:ext cx="6266011" cy="815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Coworker</a:t>
          </a:r>
        </a:p>
      </dsp:txBody>
      <dsp:txXfrm>
        <a:off x="0" y="818186"/>
        <a:ext cx="6266011" cy="815793"/>
      </dsp:txXfrm>
    </dsp:sp>
    <dsp:sp modelId="{90C99AC9-2FCD-4EAE-BAC7-4CBD49E670B9}">
      <dsp:nvSpPr>
        <dsp:cNvPr id="0" name=""/>
        <dsp:cNvSpPr/>
      </dsp:nvSpPr>
      <dsp:spPr>
        <a:xfrm>
          <a:off x="0" y="1633979"/>
          <a:ext cx="6266011" cy="0"/>
        </a:xfrm>
        <a:prstGeom prst="line">
          <a:avLst/>
        </a:prstGeom>
        <a:gradFill rotWithShape="0">
          <a:gsLst>
            <a:gs pos="0">
              <a:schemeClr val="accent2">
                <a:hueOff val="541926"/>
                <a:satOff val="-2653"/>
                <a:lumOff val="1490"/>
                <a:alphaOff val="0"/>
                <a:tint val="98000"/>
                <a:lumMod val="114000"/>
              </a:schemeClr>
            </a:gs>
            <a:gs pos="100000">
              <a:schemeClr val="accent2">
                <a:hueOff val="541926"/>
                <a:satOff val="-2653"/>
                <a:lumOff val="1490"/>
                <a:alphaOff val="0"/>
                <a:shade val="90000"/>
                <a:lumMod val="84000"/>
              </a:schemeClr>
            </a:gs>
          </a:gsLst>
          <a:lin ang="5400000" scaled="0"/>
        </a:gradFill>
        <a:ln w="9525" cap="rnd" cmpd="sng" algn="ctr">
          <a:solidFill>
            <a:schemeClr val="accent2">
              <a:hueOff val="541926"/>
              <a:satOff val="-2653"/>
              <a:lumOff val="149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02D6795-6C1C-4EEF-BC96-981963949978}">
      <dsp:nvSpPr>
        <dsp:cNvPr id="0" name=""/>
        <dsp:cNvSpPr/>
      </dsp:nvSpPr>
      <dsp:spPr>
        <a:xfrm>
          <a:off x="0" y="1633979"/>
          <a:ext cx="6266011" cy="815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Partner</a:t>
          </a:r>
        </a:p>
      </dsp:txBody>
      <dsp:txXfrm>
        <a:off x="0" y="1633979"/>
        <a:ext cx="6266011" cy="815793"/>
      </dsp:txXfrm>
    </dsp:sp>
    <dsp:sp modelId="{26E7B89C-5033-407B-98F6-1A9233AAC75D}">
      <dsp:nvSpPr>
        <dsp:cNvPr id="0" name=""/>
        <dsp:cNvSpPr/>
      </dsp:nvSpPr>
      <dsp:spPr>
        <a:xfrm>
          <a:off x="0" y="2449773"/>
          <a:ext cx="6266011" cy="0"/>
        </a:xfrm>
        <a:prstGeom prst="line">
          <a:avLst/>
        </a:prstGeom>
        <a:gradFill rotWithShape="0">
          <a:gsLst>
            <a:gs pos="0">
              <a:schemeClr val="accent2">
                <a:hueOff val="812888"/>
                <a:satOff val="-3979"/>
                <a:lumOff val="2235"/>
                <a:alphaOff val="0"/>
                <a:tint val="98000"/>
                <a:lumMod val="114000"/>
              </a:schemeClr>
            </a:gs>
            <a:gs pos="100000">
              <a:schemeClr val="accent2">
                <a:hueOff val="812888"/>
                <a:satOff val="-3979"/>
                <a:lumOff val="2235"/>
                <a:alphaOff val="0"/>
                <a:shade val="90000"/>
                <a:lumMod val="84000"/>
              </a:schemeClr>
            </a:gs>
          </a:gsLst>
          <a:lin ang="5400000" scaled="0"/>
        </a:gradFill>
        <a:ln w="9525" cap="rnd" cmpd="sng" algn="ctr">
          <a:solidFill>
            <a:schemeClr val="accent2">
              <a:hueOff val="812888"/>
              <a:satOff val="-3979"/>
              <a:lumOff val="223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10439489-3F6D-4F48-8ED5-8222A9825B96}">
      <dsp:nvSpPr>
        <dsp:cNvPr id="0" name=""/>
        <dsp:cNvSpPr/>
      </dsp:nvSpPr>
      <dsp:spPr>
        <a:xfrm>
          <a:off x="0" y="2449773"/>
          <a:ext cx="6266011" cy="815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Boss</a:t>
          </a:r>
        </a:p>
      </dsp:txBody>
      <dsp:txXfrm>
        <a:off x="0" y="2449773"/>
        <a:ext cx="6266011" cy="815793"/>
      </dsp:txXfrm>
    </dsp:sp>
    <dsp:sp modelId="{FAD364D7-09A1-4EAC-A17E-F5D610F43245}">
      <dsp:nvSpPr>
        <dsp:cNvPr id="0" name=""/>
        <dsp:cNvSpPr/>
      </dsp:nvSpPr>
      <dsp:spPr>
        <a:xfrm>
          <a:off x="0" y="3265567"/>
          <a:ext cx="6266011" cy="0"/>
        </a:xfrm>
        <a:prstGeom prst="line">
          <a:avLst/>
        </a:prstGeom>
        <a:gradFill rotWithShape="0">
          <a:gsLst>
            <a:gs pos="0">
              <a:schemeClr val="accent2">
                <a:hueOff val="1083851"/>
                <a:satOff val="-5306"/>
                <a:lumOff val="2980"/>
                <a:alphaOff val="0"/>
                <a:tint val="98000"/>
                <a:lumMod val="114000"/>
              </a:schemeClr>
            </a:gs>
            <a:gs pos="100000">
              <a:schemeClr val="accent2">
                <a:hueOff val="1083851"/>
                <a:satOff val="-5306"/>
                <a:lumOff val="2980"/>
                <a:alphaOff val="0"/>
                <a:shade val="90000"/>
                <a:lumMod val="84000"/>
              </a:schemeClr>
            </a:gs>
          </a:gsLst>
          <a:lin ang="5400000" scaled="0"/>
        </a:gradFill>
        <a:ln w="9525" cap="rnd" cmpd="sng" algn="ctr">
          <a:solidFill>
            <a:schemeClr val="accent2">
              <a:hueOff val="1083851"/>
              <a:satOff val="-5306"/>
              <a:lumOff val="298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FE2D208A-AD7D-462A-B5D3-2A541F6707C4}">
      <dsp:nvSpPr>
        <dsp:cNvPr id="0" name=""/>
        <dsp:cNvSpPr/>
      </dsp:nvSpPr>
      <dsp:spPr>
        <a:xfrm>
          <a:off x="0" y="3265567"/>
          <a:ext cx="6266011" cy="815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Peer</a:t>
          </a:r>
        </a:p>
      </dsp:txBody>
      <dsp:txXfrm>
        <a:off x="0" y="3265567"/>
        <a:ext cx="6266011" cy="815793"/>
      </dsp:txXfrm>
    </dsp:sp>
    <dsp:sp modelId="{B406025B-9B38-430F-A287-61944EE9EB3F}">
      <dsp:nvSpPr>
        <dsp:cNvPr id="0" name=""/>
        <dsp:cNvSpPr/>
      </dsp:nvSpPr>
      <dsp:spPr>
        <a:xfrm>
          <a:off x="0" y="4081360"/>
          <a:ext cx="6266011" cy="0"/>
        </a:xfrm>
        <a:prstGeom prst="line">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w="9525" cap="rnd" cmpd="sng" algn="ctr">
          <a:solidFill>
            <a:schemeClr val="accent2">
              <a:hueOff val="1354814"/>
              <a:satOff val="-6632"/>
              <a:lumOff val="372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A8DE0437-5513-4124-AEE5-5752565A9E10}">
      <dsp:nvSpPr>
        <dsp:cNvPr id="0" name=""/>
        <dsp:cNvSpPr/>
      </dsp:nvSpPr>
      <dsp:spPr>
        <a:xfrm>
          <a:off x="0" y="4081360"/>
          <a:ext cx="6266011" cy="815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Subordinate</a:t>
          </a:r>
        </a:p>
      </dsp:txBody>
      <dsp:txXfrm>
        <a:off x="0" y="4081360"/>
        <a:ext cx="6266011" cy="81579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084E9-438D-41C9-A719-A33B188E74E9}"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BF29B-8D77-4813-8EA8-E126FB59E43A}" type="slidenum">
              <a:rPr lang="en-US" smtClean="0"/>
              <a:t>‹#›</a:t>
            </a:fld>
            <a:endParaRPr lang="en-US"/>
          </a:p>
        </p:txBody>
      </p:sp>
    </p:spTree>
    <p:extLst>
      <p:ext uri="{BB962C8B-B14F-4D97-AF65-F5344CB8AC3E}">
        <p14:creationId xmlns:p14="http://schemas.microsoft.com/office/powerpoint/2010/main" val="398139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DBF29B-8D77-4813-8EA8-E126FB59E43A}" type="slidenum">
              <a:rPr lang="en-US" smtClean="0"/>
              <a:t>19</a:t>
            </a:fld>
            <a:endParaRPr lang="en-US"/>
          </a:p>
        </p:txBody>
      </p:sp>
    </p:spTree>
    <p:extLst>
      <p:ext uri="{BB962C8B-B14F-4D97-AF65-F5344CB8AC3E}">
        <p14:creationId xmlns:p14="http://schemas.microsoft.com/office/powerpoint/2010/main" val="1625515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227C78-6F9A-464D-8602-3D31A261A3CA}"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68799-88EB-4938-8923-7E660D09288D}" type="slidenum">
              <a:rPr lang="en-US" smtClean="0"/>
              <a:t>‹#›</a:t>
            </a:fld>
            <a:endParaRPr lang="en-US"/>
          </a:p>
        </p:txBody>
      </p:sp>
    </p:spTree>
    <p:extLst>
      <p:ext uri="{BB962C8B-B14F-4D97-AF65-F5344CB8AC3E}">
        <p14:creationId xmlns:p14="http://schemas.microsoft.com/office/powerpoint/2010/main" val="2081369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227C78-6F9A-464D-8602-3D31A261A3CA}"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68799-88EB-4938-8923-7E660D09288D}" type="slidenum">
              <a:rPr lang="en-US" smtClean="0"/>
              <a:t>‹#›</a:t>
            </a:fld>
            <a:endParaRPr lang="en-US"/>
          </a:p>
        </p:txBody>
      </p:sp>
    </p:spTree>
    <p:extLst>
      <p:ext uri="{BB962C8B-B14F-4D97-AF65-F5344CB8AC3E}">
        <p14:creationId xmlns:p14="http://schemas.microsoft.com/office/powerpoint/2010/main" val="1977936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5227C78-6F9A-464D-8602-3D31A261A3CA}"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68799-88EB-4938-8923-7E660D09288D}" type="slidenum">
              <a:rPr lang="en-US" smtClean="0"/>
              <a:t>‹#›</a:t>
            </a:fld>
            <a:endParaRPr lang="en-US"/>
          </a:p>
        </p:txBody>
      </p:sp>
    </p:spTree>
    <p:extLst>
      <p:ext uri="{BB962C8B-B14F-4D97-AF65-F5344CB8AC3E}">
        <p14:creationId xmlns:p14="http://schemas.microsoft.com/office/powerpoint/2010/main" val="2859570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5227C78-6F9A-464D-8602-3D31A261A3CA}"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68799-88EB-4938-8923-7E660D09288D}"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52563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227C78-6F9A-464D-8602-3D31A261A3CA}"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68799-88EB-4938-8923-7E660D09288D}" type="slidenum">
              <a:rPr lang="en-US" smtClean="0"/>
              <a:t>‹#›</a:t>
            </a:fld>
            <a:endParaRPr lang="en-US"/>
          </a:p>
        </p:txBody>
      </p:sp>
    </p:spTree>
    <p:extLst>
      <p:ext uri="{BB962C8B-B14F-4D97-AF65-F5344CB8AC3E}">
        <p14:creationId xmlns:p14="http://schemas.microsoft.com/office/powerpoint/2010/main" val="2621836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5227C78-6F9A-464D-8602-3D31A261A3CA}" type="datetimeFigureOut">
              <a:rPr lang="en-US" smtClean="0"/>
              <a:t>3/17/2025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68799-88EB-4938-8923-7E660D09288D}" type="slidenum">
              <a:rPr lang="en-US" smtClean="0"/>
              <a:t>‹#›</a:t>
            </a:fld>
            <a:endParaRPr lang="en-US"/>
          </a:p>
        </p:txBody>
      </p:sp>
    </p:spTree>
    <p:extLst>
      <p:ext uri="{BB962C8B-B14F-4D97-AF65-F5344CB8AC3E}">
        <p14:creationId xmlns:p14="http://schemas.microsoft.com/office/powerpoint/2010/main" val="4108583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5227C78-6F9A-464D-8602-3D31A261A3CA}" type="datetimeFigureOut">
              <a:rPr lang="en-US" smtClean="0"/>
              <a:t>3/17/2025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68799-88EB-4938-8923-7E660D09288D}" type="slidenum">
              <a:rPr lang="en-US" smtClean="0"/>
              <a:t>‹#›</a:t>
            </a:fld>
            <a:endParaRPr lang="en-US"/>
          </a:p>
        </p:txBody>
      </p:sp>
    </p:spTree>
    <p:extLst>
      <p:ext uri="{BB962C8B-B14F-4D97-AF65-F5344CB8AC3E}">
        <p14:creationId xmlns:p14="http://schemas.microsoft.com/office/powerpoint/2010/main" val="3570380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227C78-6F9A-464D-8602-3D31A261A3CA}"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68799-88EB-4938-8923-7E660D09288D}" type="slidenum">
              <a:rPr lang="en-US" smtClean="0"/>
              <a:t>‹#›</a:t>
            </a:fld>
            <a:endParaRPr lang="en-US"/>
          </a:p>
        </p:txBody>
      </p:sp>
    </p:spTree>
    <p:extLst>
      <p:ext uri="{BB962C8B-B14F-4D97-AF65-F5344CB8AC3E}">
        <p14:creationId xmlns:p14="http://schemas.microsoft.com/office/powerpoint/2010/main" val="3303997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227C78-6F9A-464D-8602-3D31A261A3CA}"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68799-88EB-4938-8923-7E660D09288D}" type="slidenum">
              <a:rPr lang="en-US" smtClean="0"/>
              <a:t>‹#›</a:t>
            </a:fld>
            <a:endParaRPr lang="en-US"/>
          </a:p>
        </p:txBody>
      </p:sp>
    </p:spTree>
    <p:extLst>
      <p:ext uri="{BB962C8B-B14F-4D97-AF65-F5344CB8AC3E}">
        <p14:creationId xmlns:p14="http://schemas.microsoft.com/office/powerpoint/2010/main" val="140291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75227C78-6F9A-464D-8602-3D31A261A3CA}"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68799-88EB-4938-8923-7E660D09288D}" type="slidenum">
              <a:rPr lang="en-US" smtClean="0"/>
              <a:t>‹#›</a:t>
            </a:fld>
            <a:endParaRPr lang="en-US"/>
          </a:p>
        </p:txBody>
      </p:sp>
    </p:spTree>
    <p:extLst>
      <p:ext uri="{BB962C8B-B14F-4D97-AF65-F5344CB8AC3E}">
        <p14:creationId xmlns:p14="http://schemas.microsoft.com/office/powerpoint/2010/main" val="2335933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227C78-6F9A-464D-8602-3D31A261A3CA}"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68799-88EB-4938-8923-7E660D09288D}" type="slidenum">
              <a:rPr lang="en-US" smtClean="0"/>
              <a:t>‹#›</a:t>
            </a:fld>
            <a:endParaRPr lang="en-US"/>
          </a:p>
        </p:txBody>
      </p:sp>
    </p:spTree>
    <p:extLst>
      <p:ext uri="{BB962C8B-B14F-4D97-AF65-F5344CB8AC3E}">
        <p14:creationId xmlns:p14="http://schemas.microsoft.com/office/powerpoint/2010/main" val="389851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227C78-6F9A-464D-8602-3D31A261A3CA}"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68799-88EB-4938-8923-7E660D09288D}" type="slidenum">
              <a:rPr lang="en-US" smtClean="0"/>
              <a:t>‹#›</a:t>
            </a:fld>
            <a:endParaRPr lang="en-US"/>
          </a:p>
        </p:txBody>
      </p:sp>
    </p:spTree>
    <p:extLst>
      <p:ext uri="{BB962C8B-B14F-4D97-AF65-F5344CB8AC3E}">
        <p14:creationId xmlns:p14="http://schemas.microsoft.com/office/powerpoint/2010/main" val="3967343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227C78-6F9A-464D-8602-3D31A261A3CA}" type="datetimeFigureOut">
              <a:rPr lang="en-US" smtClean="0"/>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68799-88EB-4938-8923-7E660D09288D}" type="slidenum">
              <a:rPr lang="en-US" smtClean="0"/>
              <a:t>‹#›</a:t>
            </a:fld>
            <a:endParaRPr lang="en-US"/>
          </a:p>
        </p:txBody>
      </p:sp>
    </p:spTree>
    <p:extLst>
      <p:ext uri="{BB962C8B-B14F-4D97-AF65-F5344CB8AC3E}">
        <p14:creationId xmlns:p14="http://schemas.microsoft.com/office/powerpoint/2010/main" val="3427381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75227C78-6F9A-464D-8602-3D31A261A3CA}" type="datetimeFigureOut">
              <a:rPr lang="en-US" smtClean="0"/>
              <a:t>3/17/2025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8668799-88EB-4938-8923-7E660D09288D}" type="slidenum">
              <a:rPr lang="en-US" smtClean="0"/>
              <a:t>‹#›</a:t>
            </a:fld>
            <a:endParaRPr lang="en-US"/>
          </a:p>
        </p:txBody>
      </p:sp>
    </p:spTree>
    <p:extLst>
      <p:ext uri="{BB962C8B-B14F-4D97-AF65-F5344CB8AC3E}">
        <p14:creationId xmlns:p14="http://schemas.microsoft.com/office/powerpoint/2010/main" val="3240527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5227C78-6F9A-464D-8602-3D31A261A3CA}" type="datetimeFigureOut">
              <a:rPr lang="en-US" smtClean="0"/>
              <a:t>3/17/2025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8668799-88EB-4938-8923-7E660D09288D}" type="slidenum">
              <a:rPr lang="en-US" smtClean="0"/>
              <a:t>‹#›</a:t>
            </a:fld>
            <a:endParaRPr lang="en-US"/>
          </a:p>
        </p:txBody>
      </p:sp>
    </p:spTree>
    <p:extLst>
      <p:ext uri="{BB962C8B-B14F-4D97-AF65-F5344CB8AC3E}">
        <p14:creationId xmlns:p14="http://schemas.microsoft.com/office/powerpoint/2010/main" val="3036265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5227C78-6F9A-464D-8602-3D31A261A3CA}" type="datetimeFigureOut">
              <a:rPr lang="en-US" smtClean="0"/>
              <a:t>3/17/2025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8668799-88EB-4938-8923-7E660D09288D}" type="slidenum">
              <a:rPr lang="en-US" smtClean="0"/>
              <a:t>‹#›</a:t>
            </a:fld>
            <a:endParaRPr lang="en-US"/>
          </a:p>
        </p:txBody>
      </p:sp>
    </p:spTree>
    <p:extLst>
      <p:ext uri="{BB962C8B-B14F-4D97-AF65-F5344CB8AC3E}">
        <p14:creationId xmlns:p14="http://schemas.microsoft.com/office/powerpoint/2010/main" val="1568920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227C78-6F9A-464D-8602-3D31A261A3CA}"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68799-88EB-4938-8923-7E660D09288D}" type="slidenum">
              <a:rPr lang="en-US" smtClean="0"/>
              <a:t>‹#›</a:t>
            </a:fld>
            <a:endParaRPr lang="en-US"/>
          </a:p>
        </p:txBody>
      </p:sp>
    </p:spTree>
    <p:extLst>
      <p:ext uri="{BB962C8B-B14F-4D97-AF65-F5344CB8AC3E}">
        <p14:creationId xmlns:p14="http://schemas.microsoft.com/office/powerpoint/2010/main" val="4283397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5227C78-6F9A-464D-8602-3D31A261A3CA}" type="datetimeFigureOut">
              <a:rPr lang="en-US" smtClean="0"/>
              <a:t>3/17/2025</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8668799-88EB-4938-8923-7E660D09288D}" type="slidenum">
              <a:rPr lang="en-US" smtClean="0"/>
              <a:t>‹#›</a:t>
            </a:fld>
            <a:endParaRPr lang="en-US"/>
          </a:p>
        </p:txBody>
      </p:sp>
    </p:spTree>
    <p:extLst>
      <p:ext uri="{BB962C8B-B14F-4D97-AF65-F5344CB8AC3E}">
        <p14:creationId xmlns:p14="http://schemas.microsoft.com/office/powerpoint/2010/main" val="3102013585"/>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3BQW-Nk7EvU?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osf.io/preprints/psyarxiv/axwdy/axwdy_v1"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nFTRwD85AQ4?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BiJNP6k4Rrk?start=17&amp;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30C1-5027-1956-E32A-1227AA2D7308}"/>
              </a:ext>
            </a:extLst>
          </p:cNvPr>
          <p:cNvSpPr>
            <a:spLocks noGrp="1"/>
          </p:cNvSpPr>
          <p:nvPr>
            <p:ph type="ctrTitle"/>
          </p:nvPr>
        </p:nvSpPr>
        <p:spPr/>
        <p:txBody>
          <a:bodyPr/>
          <a:lstStyle/>
          <a:p>
            <a:r>
              <a:rPr lang="en-US" dirty="0"/>
              <a:t>Navigating Life Relationships</a:t>
            </a:r>
          </a:p>
        </p:txBody>
      </p:sp>
      <p:sp>
        <p:nvSpPr>
          <p:cNvPr id="3" name="Subtitle 2">
            <a:extLst>
              <a:ext uri="{FF2B5EF4-FFF2-40B4-BE49-F238E27FC236}">
                <a16:creationId xmlns:a16="http://schemas.microsoft.com/office/drawing/2014/main" id="{B87671EE-4827-2BF9-0EF1-9A03557D3FBE}"/>
              </a:ext>
            </a:extLst>
          </p:cNvPr>
          <p:cNvSpPr>
            <a:spLocks noGrp="1"/>
          </p:cNvSpPr>
          <p:nvPr>
            <p:ph type="subTitle" idx="1"/>
          </p:nvPr>
        </p:nvSpPr>
        <p:spPr/>
        <p:txBody>
          <a:bodyPr/>
          <a:lstStyle/>
          <a:p>
            <a:r>
              <a:rPr lang="en-US" dirty="0"/>
              <a:t>Teacher: Sam</a:t>
            </a:r>
          </a:p>
        </p:txBody>
      </p:sp>
    </p:spTree>
    <p:extLst>
      <p:ext uri="{BB962C8B-B14F-4D97-AF65-F5344CB8AC3E}">
        <p14:creationId xmlns:p14="http://schemas.microsoft.com/office/powerpoint/2010/main" val="3323847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a:extLst>
            <a:ext uri="{FF2B5EF4-FFF2-40B4-BE49-F238E27FC236}">
              <a16:creationId xmlns:a16="http://schemas.microsoft.com/office/drawing/2014/main" id="{475BE52E-2D95-4B86-BC66-098542B6AA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7CE616-5140-F140-DAF2-6584333E1F78}"/>
              </a:ext>
            </a:extLst>
          </p:cNvPr>
          <p:cNvSpPr>
            <a:spLocks noGrp="1"/>
          </p:cNvSpPr>
          <p:nvPr>
            <p:ph type="title"/>
          </p:nvPr>
        </p:nvSpPr>
        <p:spPr>
          <a:xfrm>
            <a:off x="5471981" y="609600"/>
            <a:ext cx="6893440" cy="970450"/>
          </a:xfrm>
        </p:spPr>
        <p:txBody>
          <a:bodyPr>
            <a:noAutofit/>
          </a:bodyPr>
          <a:lstStyle/>
          <a:p>
            <a:r>
              <a:rPr lang="en-US" sz="3200" dirty="0"/>
              <a:t>Actions – Things You DON’T Do That ALSO Effect Relationships</a:t>
            </a:r>
          </a:p>
        </p:txBody>
      </p:sp>
      <p:sp>
        <p:nvSpPr>
          <p:cNvPr id="3" name="Content Placeholder 2">
            <a:extLst>
              <a:ext uri="{FF2B5EF4-FFF2-40B4-BE49-F238E27FC236}">
                <a16:creationId xmlns:a16="http://schemas.microsoft.com/office/drawing/2014/main" id="{E34A4774-C1CA-F823-0B84-2D9077A4A412}"/>
              </a:ext>
            </a:extLst>
          </p:cNvPr>
          <p:cNvSpPr>
            <a:spLocks noGrp="1"/>
          </p:cNvSpPr>
          <p:nvPr>
            <p:ph idx="1"/>
          </p:nvPr>
        </p:nvSpPr>
        <p:spPr>
          <a:xfrm>
            <a:off x="5146160" y="1290320"/>
            <a:ext cx="6893440" cy="5273039"/>
          </a:xfrm>
        </p:spPr>
        <p:txBody>
          <a:bodyPr anchor="ctr">
            <a:normAutofit/>
          </a:bodyPr>
          <a:lstStyle/>
          <a:p>
            <a:pPr lvl="1">
              <a:lnSpc>
                <a:spcPct val="90000"/>
              </a:lnSpc>
            </a:pPr>
            <a:r>
              <a:rPr lang="en-US" dirty="0"/>
              <a:t>Positive:</a:t>
            </a:r>
          </a:p>
          <a:p>
            <a:pPr lvl="2">
              <a:lnSpc>
                <a:spcPct val="90000"/>
              </a:lnSpc>
            </a:pPr>
            <a:r>
              <a:rPr lang="en-US" sz="1800" dirty="0"/>
              <a:t>Letting someone go in front of you</a:t>
            </a:r>
          </a:p>
          <a:p>
            <a:pPr lvl="2">
              <a:lnSpc>
                <a:spcPct val="90000"/>
              </a:lnSpc>
            </a:pPr>
            <a:r>
              <a:rPr lang="en-US" sz="1800" dirty="0"/>
              <a:t>Letting someone else speak</a:t>
            </a:r>
          </a:p>
          <a:p>
            <a:pPr lvl="2">
              <a:lnSpc>
                <a:spcPct val="90000"/>
              </a:lnSpc>
            </a:pPr>
            <a:r>
              <a:rPr lang="en-US" sz="1800" dirty="0"/>
              <a:t>Not bringing up the spaghetti video</a:t>
            </a:r>
          </a:p>
          <a:p>
            <a:pPr marL="810000" lvl="2" indent="0">
              <a:lnSpc>
                <a:spcPct val="90000"/>
              </a:lnSpc>
              <a:buNone/>
            </a:pPr>
            <a:endParaRPr lang="en-US" sz="1800" dirty="0"/>
          </a:p>
          <a:p>
            <a:pPr lvl="1">
              <a:lnSpc>
                <a:spcPct val="90000"/>
              </a:lnSpc>
            </a:pPr>
            <a:r>
              <a:rPr lang="en-US" dirty="0"/>
              <a:t>Negative:</a:t>
            </a:r>
          </a:p>
          <a:p>
            <a:pPr lvl="2">
              <a:lnSpc>
                <a:spcPct val="90000"/>
              </a:lnSpc>
            </a:pPr>
            <a:r>
              <a:rPr lang="en-US" sz="1800" dirty="0"/>
              <a:t>Not responding to a question</a:t>
            </a:r>
          </a:p>
          <a:p>
            <a:pPr lvl="2">
              <a:lnSpc>
                <a:spcPct val="90000"/>
              </a:lnSpc>
            </a:pPr>
            <a:r>
              <a:rPr lang="en-US" sz="1800" dirty="0"/>
              <a:t>Not answering honestly or “in good faith”</a:t>
            </a:r>
          </a:p>
          <a:p>
            <a:pPr lvl="3">
              <a:lnSpc>
                <a:spcPct val="90000"/>
              </a:lnSpc>
            </a:pPr>
            <a:r>
              <a:rPr lang="en-US" sz="1600" dirty="0"/>
              <a:t>What does that mean?</a:t>
            </a:r>
          </a:p>
          <a:p>
            <a:pPr lvl="3">
              <a:lnSpc>
                <a:spcPct val="90000"/>
              </a:lnSpc>
            </a:pPr>
            <a:r>
              <a:rPr lang="en-US" sz="1600" dirty="0"/>
              <a:t>People can tell!</a:t>
            </a:r>
          </a:p>
        </p:txBody>
      </p:sp>
      <p:pic>
        <p:nvPicPr>
          <p:cNvPr id="8" name="Picture 7" descr="Gray cat sleeping">
            <a:extLst>
              <a:ext uri="{FF2B5EF4-FFF2-40B4-BE49-F238E27FC236}">
                <a16:creationId xmlns:a16="http://schemas.microsoft.com/office/drawing/2014/main" id="{31AB6542-7489-C9A2-3083-6AB874394F6F}"/>
              </a:ext>
            </a:extLst>
          </p:cNvPr>
          <p:cNvPicPr>
            <a:picLocks noChangeAspect="1"/>
          </p:cNvPicPr>
          <p:nvPr/>
        </p:nvPicPr>
        <p:blipFill>
          <a:blip r:embed="rId3">
            <a:extLst>
              <a:ext uri="{28A0092B-C50C-407E-A947-70E740481C1C}">
                <a14:useLocalDpi xmlns:a14="http://schemas.microsoft.com/office/drawing/2010/main" val="0"/>
              </a:ext>
            </a:extLst>
          </a:blip>
          <a:srcRect r="18429"/>
          <a:stretch/>
        </p:blipFill>
        <p:spPr>
          <a:xfrm>
            <a:off x="-3093493" y="-1"/>
            <a:ext cx="8239653" cy="6858000"/>
          </a:xfrm>
          <a:prstGeom prst="rect">
            <a:avLst/>
          </a:prstGeom>
        </p:spPr>
      </p:pic>
    </p:spTree>
    <p:extLst>
      <p:ext uri="{BB962C8B-B14F-4D97-AF65-F5344CB8AC3E}">
        <p14:creationId xmlns:p14="http://schemas.microsoft.com/office/powerpoint/2010/main" val="33681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62AC8-1892-0F11-F7FE-0EB19BA184FD}"/>
              </a:ext>
            </a:extLst>
          </p:cNvPr>
          <p:cNvSpPr>
            <a:spLocks noGrp="1"/>
          </p:cNvSpPr>
          <p:nvPr>
            <p:ph type="title"/>
          </p:nvPr>
        </p:nvSpPr>
        <p:spPr>
          <a:xfrm>
            <a:off x="105103" y="100178"/>
            <a:ext cx="3563474" cy="970450"/>
          </a:xfrm>
        </p:spPr>
        <p:txBody>
          <a:bodyPr>
            <a:normAutofit/>
          </a:bodyPr>
          <a:lstStyle/>
          <a:p>
            <a:r>
              <a:rPr lang="en-US" sz="3200" dirty="0"/>
              <a:t>Body Language</a:t>
            </a:r>
          </a:p>
        </p:txBody>
      </p:sp>
      <p:pic>
        <p:nvPicPr>
          <p:cNvPr id="4" name="Online Media 3" title="Stephen Curry Awkward Handshake with the NBA Commissioner Adam Silver">
            <a:hlinkClick r:id="" action="ppaction://media"/>
            <a:extLst>
              <a:ext uri="{FF2B5EF4-FFF2-40B4-BE49-F238E27FC236}">
                <a16:creationId xmlns:a16="http://schemas.microsoft.com/office/drawing/2014/main" id="{DD4BC4F1-0142-2524-FE64-A2FA25C9F67A}"/>
              </a:ext>
            </a:extLst>
          </p:cNvPr>
          <p:cNvPicPr>
            <a:picLocks noGrp="1" noRot="1" noChangeAspect="1"/>
          </p:cNvPicPr>
          <p:nvPr>
            <p:ph idx="1"/>
            <a:videoFile r:link="rId1"/>
          </p:nvPr>
        </p:nvPicPr>
        <p:blipFill>
          <a:blip r:embed="rId3"/>
          <a:stretch>
            <a:fillRect/>
          </a:stretch>
        </p:blipFill>
        <p:spPr>
          <a:xfrm>
            <a:off x="849313" y="757238"/>
            <a:ext cx="10493375" cy="5924550"/>
          </a:xfrm>
          <a:prstGeom prst="rect">
            <a:avLst/>
          </a:prstGeom>
        </p:spPr>
      </p:pic>
    </p:spTree>
    <p:extLst>
      <p:ext uri="{BB962C8B-B14F-4D97-AF65-F5344CB8AC3E}">
        <p14:creationId xmlns:p14="http://schemas.microsoft.com/office/powerpoint/2010/main" val="360276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9218475A-E8D5-E171-A9DA-1E2733F20938}"/>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174FD9-8AE0-3978-D4C0-6CE5FE158E01}"/>
              </a:ext>
            </a:extLst>
          </p:cNvPr>
          <p:cNvSpPr>
            <a:spLocks noGrp="1"/>
          </p:cNvSpPr>
          <p:nvPr>
            <p:ph type="title"/>
          </p:nvPr>
        </p:nvSpPr>
        <p:spPr>
          <a:xfrm>
            <a:off x="648930" y="629266"/>
            <a:ext cx="6188190" cy="1622321"/>
          </a:xfrm>
        </p:spPr>
        <p:txBody>
          <a:bodyPr>
            <a:normAutofit/>
          </a:bodyPr>
          <a:lstStyle/>
          <a:p>
            <a:r>
              <a:rPr lang="en-US">
                <a:solidFill>
                  <a:srgbClr val="EBEBEB"/>
                </a:solidFill>
              </a:rPr>
              <a:t>Body Language</a:t>
            </a:r>
          </a:p>
        </p:txBody>
      </p:sp>
      <p:sp>
        <p:nvSpPr>
          <p:cNvPr id="3" name="Content Placeholder 2">
            <a:extLst>
              <a:ext uri="{FF2B5EF4-FFF2-40B4-BE49-F238E27FC236}">
                <a16:creationId xmlns:a16="http://schemas.microsoft.com/office/drawing/2014/main" id="{E1909D45-D454-80B7-65C9-6FF0F1ECA2B0}"/>
              </a:ext>
            </a:extLst>
          </p:cNvPr>
          <p:cNvSpPr>
            <a:spLocks noGrp="1"/>
          </p:cNvSpPr>
          <p:nvPr>
            <p:ph idx="1"/>
          </p:nvPr>
        </p:nvSpPr>
        <p:spPr>
          <a:xfrm>
            <a:off x="648930" y="2438400"/>
            <a:ext cx="6188189" cy="3785419"/>
          </a:xfrm>
        </p:spPr>
        <p:txBody>
          <a:bodyPr>
            <a:normAutofit/>
          </a:bodyPr>
          <a:lstStyle/>
          <a:p>
            <a:pPr>
              <a:lnSpc>
                <a:spcPct val="90000"/>
              </a:lnSpc>
            </a:pPr>
            <a:r>
              <a:rPr lang="en-US" sz="1400">
                <a:solidFill>
                  <a:srgbClr val="FFFFFF"/>
                </a:solidFill>
              </a:rPr>
              <a:t>How much of communication do you think is body language? </a:t>
            </a:r>
          </a:p>
          <a:p>
            <a:pPr>
              <a:lnSpc>
                <a:spcPct val="90000"/>
              </a:lnSpc>
            </a:pPr>
            <a:endParaRPr lang="en-US" sz="1400">
              <a:solidFill>
                <a:srgbClr val="FFFFFF"/>
              </a:solidFill>
            </a:endParaRPr>
          </a:p>
          <a:p>
            <a:pPr>
              <a:lnSpc>
                <a:spcPct val="90000"/>
              </a:lnSpc>
            </a:pPr>
            <a:r>
              <a:rPr lang="en-US" sz="1400">
                <a:solidFill>
                  <a:srgbClr val="FFFFFF"/>
                </a:solidFill>
              </a:rPr>
              <a:t>Studies have shown that most of communication is body language! </a:t>
            </a:r>
          </a:p>
          <a:p>
            <a:pPr>
              <a:lnSpc>
                <a:spcPct val="90000"/>
              </a:lnSpc>
            </a:pPr>
            <a:r>
              <a:rPr lang="en-US" sz="1400">
                <a:solidFill>
                  <a:srgbClr val="FFFFFF"/>
                </a:solidFill>
              </a:rPr>
              <a:t>How you present yourself</a:t>
            </a:r>
          </a:p>
          <a:p>
            <a:pPr>
              <a:lnSpc>
                <a:spcPct val="90000"/>
              </a:lnSpc>
            </a:pPr>
            <a:r>
              <a:rPr lang="en-US" sz="1400">
                <a:solidFill>
                  <a:srgbClr val="FFFFFF"/>
                </a:solidFill>
              </a:rPr>
              <a:t>Your posture</a:t>
            </a:r>
          </a:p>
          <a:p>
            <a:pPr>
              <a:lnSpc>
                <a:spcPct val="90000"/>
              </a:lnSpc>
            </a:pPr>
            <a:r>
              <a:rPr lang="en-US" sz="1400">
                <a:solidFill>
                  <a:srgbClr val="FFFFFF"/>
                </a:solidFill>
              </a:rPr>
              <a:t>Your facial movements</a:t>
            </a:r>
          </a:p>
          <a:p>
            <a:pPr>
              <a:lnSpc>
                <a:spcPct val="90000"/>
              </a:lnSpc>
            </a:pPr>
            <a:r>
              <a:rPr lang="en-US" sz="1400">
                <a:solidFill>
                  <a:srgbClr val="FFFFFF"/>
                </a:solidFill>
              </a:rPr>
              <a:t>Your hand movements</a:t>
            </a:r>
          </a:p>
          <a:p>
            <a:pPr>
              <a:lnSpc>
                <a:spcPct val="90000"/>
              </a:lnSpc>
            </a:pPr>
            <a:r>
              <a:rPr lang="en-US" sz="1400">
                <a:solidFill>
                  <a:srgbClr val="FFFFFF"/>
                </a:solidFill>
              </a:rPr>
              <a:t>The way you are facing</a:t>
            </a:r>
          </a:p>
          <a:p>
            <a:pPr>
              <a:lnSpc>
                <a:spcPct val="90000"/>
              </a:lnSpc>
            </a:pPr>
            <a:endParaRPr lang="en-US" sz="1400">
              <a:solidFill>
                <a:srgbClr val="FFFFFF"/>
              </a:solidFill>
            </a:endParaRPr>
          </a:p>
          <a:p>
            <a:pPr marL="36900" indent="0">
              <a:lnSpc>
                <a:spcPct val="90000"/>
              </a:lnSpc>
              <a:buNone/>
            </a:pPr>
            <a:r>
              <a:rPr lang="en-US" sz="1400">
                <a:solidFill>
                  <a:srgbClr val="FFFFFF"/>
                </a:solidFill>
              </a:rPr>
              <a:t>All of these factors are easier for our brains to interpret than what comes out of your mouth!</a:t>
            </a:r>
          </a:p>
        </p:txBody>
      </p:sp>
      <p:sp>
        <p:nvSpPr>
          <p:cNvPr id="2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A person in a garment jumping in the air&#10;&#10;AI-generated content may be incorrect.">
            <a:extLst>
              <a:ext uri="{FF2B5EF4-FFF2-40B4-BE49-F238E27FC236}">
                <a16:creationId xmlns:a16="http://schemas.microsoft.com/office/drawing/2014/main" id="{D1527468-8EEA-359F-E5DB-493F8B004ACF}"/>
              </a:ext>
            </a:extLst>
          </p:cNvPr>
          <p:cNvPicPr>
            <a:picLocks noChangeAspect="1"/>
          </p:cNvPicPr>
          <p:nvPr/>
        </p:nvPicPr>
        <p:blipFill>
          <a:blip r:embed="rId3">
            <a:extLst>
              <a:ext uri="{28A0092B-C50C-407E-A947-70E740481C1C}">
                <a14:useLocalDpi xmlns:a14="http://schemas.microsoft.com/office/drawing/2010/main" val="0"/>
              </a:ext>
            </a:extLst>
          </a:blip>
          <a:srcRect l="29334" t="1" r="11401" b="1"/>
          <a:stretch/>
        </p:blipFill>
        <p:spPr>
          <a:xfrm>
            <a:off x="6433308" y="8467"/>
            <a:ext cx="6325959"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343232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Pieces on carrom board">
            <a:extLst>
              <a:ext uri="{FF2B5EF4-FFF2-40B4-BE49-F238E27FC236}">
                <a16:creationId xmlns:a16="http://schemas.microsoft.com/office/drawing/2014/main" id="{C507F722-56AD-39E5-C830-144F205F4BFF}"/>
              </a:ext>
            </a:extLst>
          </p:cNvPr>
          <p:cNvPicPr>
            <a:picLocks noChangeAspect="1"/>
          </p:cNvPicPr>
          <p:nvPr/>
        </p:nvPicPr>
        <p:blipFill>
          <a:blip r:embed="rId7">
            <a:duotone>
              <a:prstClr val="black"/>
              <a:schemeClr val="accent5">
                <a:tint val="45000"/>
                <a:satMod val="400000"/>
              </a:schemeClr>
            </a:duotone>
            <a:alphaModFix amt="2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37EB4F75-9014-BBDF-5952-503274C0A471}"/>
              </a:ext>
            </a:extLst>
          </p:cNvPr>
          <p:cNvSpPr>
            <a:spLocks noGrp="1"/>
          </p:cNvSpPr>
          <p:nvPr>
            <p:ph type="title"/>
          </p:nvPr>
        </p:nvSpPr>
        <p:spPr>
          <a:xfrm>
            <a:off x="1154955" y="1447800"/>
            <a:ext cx="8825658" cy="3329581"/>
          </a:xfrm>
        </p:spPr>
        <p:txBody>
          <a:bodyPr vert="horz" lIns="91440" tIns="45720" rIns="91440" bIns="45720" rtlCol="0" anchor="b">
            <a:normAutofit/>
          </a:bodyPr>
          <a:lstStyle/>
          <a:p>
            <a:r>
              <a:rPr lang="en-US" sz="7200"/>
              <a:t>Body Language Game</a:t>
            </a:r>
          </a:p>
        </p:txBody>
      </p:sp>
      <p:sp>
        <p:nvSpPr>
          <p:cNvPr id="3" name="Content Placeholder 2">
            <a:extLst>
              <a:ext uri="{FF2B5EF4-FFF2-40B4-BE49-F238E27FC236}">
                <a16:creationId xmlns:a16="http://schemas.microsoft.com/office/drawing/2014/main" id="{B427B31F-8FC1-6D63-4780-365AB84C545F}"/>
              </a:ext>
            </a:extLst>
          </p:cNvPr>
          <p:cNvSpPr>
            <a:spLocks noGrp="1"/>
          </p:cNvSpPr>
          <p:nvPr>
            <p:ph idx="1"/>
          </p:nvPr>
        </p:nvSpPr>
        <p:spPr>
          <a:xfrm>
            <a:off x="1154955" y="4777380"/>
            <a:ext cx="8825658" cy="861420"/>
          </a:xfrm>
        </p:spPr>
        <p:txBody>
          <a:bodyPr vert="horz" lIns="91440" tIns="45720" rIns="91440" bIns="45720" rtlCol="0" anchor="t">
            <a:normAutofit/>
          </a:bodyPr>
          <a:lstStyle/>
          <a:p>
            <a:pPr marL="0" indent="0">
              <a:buNone/>
            </a:pPr>
            <a:r>
              <a:rPr lang="en-US" cap="all">
                <a:solidFill>
                  <a:schemeClr val="bg2">
                    <a:lumMod val="40000"/>
                    <a:lumOff val="60000"/>
                  </a:schemeClr>
                </a:solidFill>
              </a:rPr>
              <a:t>Tell me what you’re thinking without “telling” me!</a:t>
            </a:r>
          </a:p>
        </p:txBody>
      </p:sp>
      <p:sp>
        <p:nvSpPr>
          <p:cNvPr id="21" name="Rectangle 20">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8181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7084-CFD9-6337-A617-EEA6811179E0}"/>
              </a:ext>
            </a:extLst>
          </p:cNvPr>
          <p:cNvSpPr>
            <a:spLocks noGrp="1"/>
          </p:cNvSpPr>
          <p:nvPr>
            <p:ph type="title"/>
          </p:nvPr>
        </p:nvSpPr>
        <p:spPr>
          <a:xfrm>
            <a:off x="570680" y="922766"/>
            <a:ext cx="3686009" cy="5273675"/>
          </a:xfrm>
        </p:spPr>
        <p:txBody>
          <a:bodyPr>
            <a:normAutofit/>
          </a:bodyPr>
          <a:lstStyle/>
          <a:p>
            <a:r>
              <a:rPr lang="en-US" dirty="0"/>
              <a:t>Relationships</a:t>
            </a:r>
          </a:p>
        </p:txBody>
      </p:sp>
      <p:graphicFrame>
        <p:nvGraphicFramePr>
          <p:cNvPr id="5" name="Content Placeholder 2">
            <a:extLst>
              <a:ext uri="{FF2B5EF4-FFF2-40B4-BE49-F238E27FC236}">
                <a16:creationId xmlns:a16="http://schemas.microsoft.com/office/drawing/2014/main" id="{CF319D87-D586-5A97-CA57-BAC4FC0DAA5A}"/>
              </a:ext>
            </a:extLst>
          </p:cNvPr>
          <p:cNvGraphicFramePr>
            <a:graphicFrameLocks noGrp="1"/>
          </p:cNvGraphicFramePr>
          <p:nvPr>
            <p:ph idx="1"/>
            <p:extLst>
              <p:ext uri="{D42A27DB-BD31-4B8C-83A1-F6EECF244321}">
                <p14:modId xmlns:p14="http://schemas.microsoft.com/office/powerpoint/2010/main" val="1871049301"/>
              </p:ext>
            </p:extLst>
          </p:nvPr>
        </p:nvGraphicFramePr>
        <p:xfrm>
          <a:off x="5211401" y="922766"/>
          <a:ext cx="6266011" cy="4899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28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B5E19AD-D3D7-4901-992E-1EB0C498AB4B}"/>
                                            </p:graphicEl>
                                          </p:spTgt>
                                        </p:tgtEl>
                                        <p:attrNameLst>
                                          <p:attrName>style.visibility</p:attrName>
                                        </p:attrNameLst>
                                      </p:cBhvr>
                                      <p:to>
                                        <p:strVal val="visible"/>
                                      </p:to>
                                    </p:set>
                                    <p:animEffect transition="in" filter="fade">
                                      <p:cBhvr>
                                        <p:cTn id="7" dur="500"/>
                                        <p:tgtEl>
                                          <p:spTgt spid="5">
                                            <p:graphicEl>
                                              <a:dgm id="{DB5E19AD-D3D7-4901-992E-1EB0C498AB4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B5629EF5-0E4D-49C2-83BF-7C05261982D8}"/>
                                            </p:graphicEl>
                                          </p:spTgt>
                                        </p:tgtEl>
                                        <p:attrNameLst>
                                          <p:attrName>style.visibility</p:attrName>
                                        </p:attrNameLst>
                                      </p:cBhvr>
                                      <p:to>
                                        <p:strVal val="visible"/>
                                      </p:to>
                                    </p:set>
                                    <p:animEffect transition="in" filter="fade">
                                      <p:cBhvr>
                                        <p:cTn id="10" dur="500"/>
                                        <p:tgtEl>
                                          <p:spTgt spid="5">
                                            <p:graphicEl>
                                              <a:dgm id="{B5629EF5-0E4D-49C2-83BF-7C05261982D8}"/>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graphicEl>
                                              <a:dgm id="{FE242268-42FF-4C95-ADD7-EBDCE1EAFFFF}"/>
                                            </p:graphicEl>
                                          </p:spTgt>
                                        </p:tgtEl>
                                        <p:attrNameLst>
                                          <p:attrName>style.visibility</p:attrName>
                                        </p:attrNameLst>
                                      </p:cBhvr>
                                      <p:to>
                                        <p:strVal val="visible"/>
                                      </p:to>
                                    </p:set>
                                    <p:animEffect transition="in" filter="fade">
                                      <p:cBhvr>
                                        <p:cTn id="15" dur="500"/>
                                        <p:tgtEl>
                                          <p:spTgt spid="5">
                                            <p:graphicEl>
                                              <a:dgm id="{FE242268-42FF-4C95-ADD7-EBDCE1EAFFFF}"/>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87266006-4B36-4E06-9BDF-26F44FB1C2F0}"/>
                                            </p:graphicEl>
                                          </p:spTgt>
                                        </p:tgtEl>
                                        <p:attrNameLst>
                                          <p:attrName>style.visibility</p:attrName>
                                        </p:attrNameLst>
                                      </p:cBhvr>
                                      <p:to>
                                        <p:strVal val="visible"/>
                                      </p:to>
                                    </p:set>
                                    <p:animEffect transition="in" filter="fade">
                                      <p:cBhvr>
                                        <p:cTn id="18" dur="500"/>
                                        <p:tgtEl>
                                          <p:spTgt spid="5">
                                            <p:graphicEl>
                                              <a:dgm id="{87266006-4B36-4E06-9BDF-26F44FB1C2F0}"/>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90C99AC9-2FCD-4EAE-BAC7-4CBD49E670B9}"/>
                                            </p:graphicEl>
                                          </p:spTgt>
                                        </p:tgtEl>
                                        <p:attrNameLst>
                                          <p:attrName>style.visibility</p:attrName>
                                        </p:attrNameLst>
                                      </p:cBhvr>
                                      <p:to>
                                        <p:strVal val="visible"/>
                                      </p:to>
                                    </p:set>
                                    <p:animEffect transition="in" filter="fade">
                                      <p:cBhvr>
                                        <p:cTn id="23" dur="500"/>
                                        <p:tgtEl>
                                          <p:spTgt spid="5">
                                            <p:graphicEl>
                                              <a:dgm id="{90C99AC9-2FCD-4EAE-BAC7-4CBD49E670B9}"/>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502D6795-6C1C-4EEF-BC96-981963949978}"/>
                                            </p:graphicEl>
                                          </p:spTgt>
                                        </p:tgtEl>
                                        <p:attrNameLst>
                                          <p:attrName>style.visibility</p:attrName>
                                        </p:attrNameLst>
                                      </p:cBhvr>
                                      <p:to>
                                        <p:strVal val="visible"/>
                                      </p:to>
                                    </p:set>
                                    <p:animEffect transition="in" filter="fade">
                                      <p:cBhvr>
                                        <p:cTn id="26" dur="500"/>
                                        <p:tgtEl>
                                          <p:spTgt spid="5">
                                            <p:graphicEl>
                                              <a:dgm id="{502D6795-6C1C-4EEF-BC96-981963949978}"/>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graphicEl>
                                              <a:dgm id="{26E7B89C-5033-407B-98F6-1A9233AAC75D}"/>
                                            </p:graphicEl>
                                          </p:spTgt>
                                        </p:tgtEl>
                                        <p:attrNameLst>
                                          <p:attrName>style.visibility</p:attrName>
                                        </p:attrNameLst>
                                      </p:cBhvr>
                                      <p:to>
                                        <p:strVal val="visible"/>
                                      </p:to>
                                    </p:set>
                                    <p:animEffect transition="in" filter="fade">
                                      <p:cBhvr>
                                        <p:cTn id="31" dur="500"/>
                                        <p:tgtEl>
                                          <p:spTgt spid="5">
                                            <p:graphicEl>
                                              <a:dgm id="{26E7B89C-5033-407B-98F6-1A9233AAC75D}"/>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graphicEl>
                                              <a:dgm id="{10439489-3F6D-4F48-8ED5-8222A9825B96}"/>
                                            </p:graphicEl>
                                          </p:spTgt>
                                        </p:tgtEl>
                                        <p:attrNameLst>
                                          <p:attrName>style.visibility</p:attrName>
                                        </p:attrNameLst>
                                      </p:cBhvr>
                                      <p:to>
                                        <p:strVal val="visible"/>
                                      </p:to>
                                    </p:set>
                                    <p:animEffect transition="in" filter="fade">
                                      <p:cBhvr>
                                        <p:cTn id="34" dur="500"/>
                                        <p:tgtEl>
                                          <p:spTgt spid="5">
                                            <p:graphicEl>
                                              <a:dgm id="{10439489-3F6D-4F48-8ED5-8222A9825B96}"/>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graphicEl>
                                              <a:dgm id="{FAD364D7-09A1-4EAC-A17E-F5D610F43245}"/>
                                            </p:graphicEl>
                                          </p:spTgt>
                                        </p:tgtEl>
                                        <p:attrNameLst>
                                          <p:attrName>style.visibility</p:attrName>
                                        </p:attrNameLst>
                                      </p:cBhvr>
                                      <p:to>
                                        <p:strVal val="visible"/>
                                      </p:to>
                                    </p:set>
                                    <p:animEffect transition="in" filter="fade">
                                      <p:cBhvr>
                                        <p:cTn id="39" dur="500"/>
                                        <p:tgtEl>
                                          <p:spTgt spid="5">
                                            <p:graphicEl>
                                              <a:dgm id="{FAD364D7-09A1-4EAC-A17E-F5D610F43245}"/>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graphicEl>
                                              <a:dgm id="{FE2D208A-AD7D-462A-B5D3-2A541F6707C4}"/>
                                            </p:graphicEl>
                                          </p:spTgt>
                                        </p:tgtEl>
                                        <p:attrNameLst>
                                          <p:attrName>style.visibility</p:attrName>
                                        </p:attrNameLst>
                                      </p:cBhvr>
                                      <p:to>
                                        <p:strVal val="visible"/>
                                      </p:to>
                                    </p:set>
                                    <p:animEffect transition="in" filter="fade">
                                      <p:cBhvr>
                                        <p:cTn id="42" dur="500"/>
                                        <p:tgtEl>
                                          <p:spTgt spid="5">
                                            <p:graphicEl>
                                              <a:dgm id="{FE2D208A-AD7D-462A-B5D3-2A541F6707C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graphicEl>
                                              <a:dgm id="{B406025B-9B38-430F-A287-61944EE9EB3F}"/>
                                            </p:graphicEl>
                                          </p:spTgt>
                                        </p:tgtEl>
                                        <p:attrNameLst>
                                          <p:attrName>style.visibility</p:attrName>
                                        </p:attrNameLst>
                                      </p:cBhvr>
                                      <p:to>
                                        <p:strVal val="visible"/>
                                      </p:to>
                                    </p:set>
                                    <p:animEffect transition="in" filter="fade">
                                      <p:cBhvr>
                                        <p:cTn id="47" dur="500"/>
                                        <p:tgtEl>
                                          <p:spTgt spid="5">
                                            <p:graphicEl>
                                              <a:dgm id="{B406025B-9B38-430F-A287-61944EE9EB3F}"/>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graphicEl>
                                              <a:dgm id="{A8DE0437-5513-4124-AEE5-5752565A9E10}"/>
                                            </p:graphicEl>
                                          </p:spTgt>
                                        </p:tgtEl>
                                        <p:attrNameLst>
                                          <p:attrName>style.visibility</p:attrName>
                                        </p:attrNameLst>
                                      </p:cBhvr>
                                      <p:to>
                                        <p:strVal val="visible"/>
                                      </p:to>
                                    </p:set>
                                    <p:animEffect transition="in" filter="fade">
                                      <p:cBhvr>
                                        <p:cTn id="50" dur="500"/>
                                        <p:tgtEl>
                                          <p:spTgt spid="5">
                                            <p:graphicEl>
                                              <a:dgm id="{A8DE0437-5513-4124-AEE5-5752565A9E1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096FBEBB-5320-CCF9-0ECC-4FC0880B0493}"/>
              </a:ext>
            </a:extLst>
          </p:cNvPr>
          <p:cNvSpPr/>
          <p:nvPr/>
        </p:nvSpPr>
        <p:spPr>
          <a:xfrm>
            <a:off x="1167062" y="4801661"/>
            <a:ext cx="10796094" cy="74168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224EEFF-C72D-DAF1-C8CD-4ABE87C4CC1F}"/>
              </a:ext>
            </a:extLst>
          </p:cNvPr>
          <p:cNvSpPr/>
          <p:nvPr/>
        </p:nvSpPr>
        <p:spPr>
          <a:xfrm>
            <a:off x="2000521" y="2455993"/>
            <a:ext cx="2204837"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Friend</a:t>
            </a:r>
          </a:p>
        </p:txBody>
      </p:sp>
      <p:sp>
        <p:nvSpPr>
          <p:cNvPr id="9" name="Rectangle 8">
            <a:extLst>
              <a:ext uri="{FF2B5EF4-FFF2-40B4-BE49-F238E27FC236}">
                <a16:creationId xmlns:a16="http://schemas.microsoft.com/office/drawing/2014/main" id="{1F8C7685-190F-3B31-6DFF-55ECF60D8E2D}"/>
              </a:ext>
            </a:extLst>
          </p:cNvPr>
          <p:cNvSpPr/>
          <p:nvPr/>
        </p:nvSpPr>
        <p:spPr>
          <a:xfrm>
            <a:off x="6276144" y="2449683"/>
            <a:ext cx="309411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Coworker</a:t>
            </a:r>
          </a:p>
        </p:txBody>
      </p:sp>
      <p:sp>
        <p:nvSpPr>
          <p:cNvPr id="11" name="Title 10">
            <a:extLst>
              <a:ext uri="{FF2B5EF4-FFF2-40B4-BE49-F238E27FC236}">
                <a16:creationId xmlns:a16="http://schemas.microsoft.com/office/drawing/2014/main" id="{44FEF946-A028-36AD-E75A-D599B3A0792C}"/>
              </a:ext>
            </a:extLst>
          </p:cNvPr>
          <p:cNvSpPr>
            <a:spLocks noGrp="1"/>
          </p:cNvSpPr>
          <p:nvPr>
            <p:ph type="title"/>
          </p:nvPr>
        </p:nvSpPr>
        <p:spPr>
          <a:xfrm>
            <a:off x="338932" y="333390"/>
            <a:ext cx="10037380" cy="741680"/>
          </a:xfrm>
        </p:spPr>
        <p:txBody>
          <a:bodyPr/>
          <a:lstStyle/>
          <a:p>
            <a:r>
              <a:rPr lang="en-US" dirty="0"/>
              <a:t>Where do you put each relationship?</a:t>
            </a:r>
            <a:br>
              <a:rPr lang="en-US" dirty="0"/>
            </a:br>
            <a:r>
              <a:rPr lang="en-US" dirty="0"/>
              <a:t> </a:t>
            </a:r>
            <a:r>
              <a:rPr lang="en-US" sz="2800" dirty="0"/>
              <a:t>(Friend, Coworker, Partner, Boss, Peer, Subordinate)</a:t>
            </a:r>
          </a:p>
        </p:txBody>
      </p:sp>
      <p:sp>
        <p:nvSpPr>
          <p:cNvPr id="12" name="Rectangle 11">
            <a:extLst>
              <a:ext uri="{FF2B5EF4-FFF2-40B4-BE49-F238E27FC236}">
                <a16:creationId xmlns:a16="http://schemas.microsoft.com/office/drawing/2014/main" id="{4FAF44ED-3166-FB97-030A-09DEF4E8BAB4}"/>
              </a:ext>
            </a:extLst>
          </p:cNvPr>
          <p:cNvSpPr/>
          <p:nvPr/>
        </p:nvSpPr>
        <p:spPr>
          <a:xfrm>
            <a:off x="66941" y="5391895"/>
            <a:ext cx="2521844" cy="923330"/>
          </a:xfrm>
          <a:prstGeom prst="rect">
            <a:avLst/>
          </a:prstGeom>
          <a:noFill/>
        </p:spPr>
        <p:txBody>
          <a:bodyPr wrap="none" lIns="91440" tIns="45720" rIns="91440" bIns="45720">
            <a:spAutoFit/>
          </a:bodyPr>
          <a:lstStyle/>
          <a:p>
            <a:pPr algn="ctr"/>
            <a:r>
              <a:rPr lang="en-US" sz="5400" b="0" cap="none" spc="0" dirty="0">
                <a:ln w="0"/>
                <a:solidFill>
                  <a:schemeClr val="accent3">
                    <a:lumMod val="60000"/>
                    <a:lumOff val="40000"/>
                  </a:schemeClr>
                </a:solidFill>
                <a:effectLst>
                  <a:outerShdw blurRad="38100" dist="19050" dir="2700000" algn="tl" rotWithShape="0">
                    <a:schemeClr val="dk1">
                      <a:alpha val="40000"/>
                    </a:schemeClr>
                  </a:outerShdw>
                </a:effectLst>
              </a:rPr>
              <a:t>Casual</a:t>
            </a:r>
          </a:p>
        </p:txBody>
      </p:sp>
      <p:sp>
        <p:nvSpPr>
          <p:cNvPr id="13" name="Rectangle 12">
            <a:extLst>
              <a:ext uri="{FF2B5EF4-FFF2-40B4-BE49-F238E27FC236}">
                <a16:creationId xmlns:a16="http://schemas.microsoft.com/office/drawing/2014/main" id="{7A73ED47-6AC8-5CEC-AD92-617B3688CFCE}"/>
              </a:ext>
            </a:extLst>
          </p:cNvPr>
          <p:cNvSpPr/>
          <p:nvPr/>
        </p:nvSpPr>
        <p:spPr>
          <a:xfrm>
            <a:off x="7969725" y="5386985"/>
            <a:ext cx="4087979" cy="923330"/>
          </a:xfrm>
          <a:prstGeom prst="rect">
            <a:avLst/>
          </a:prstGeom>
          <a:noFill/>
        </p:spPr>
        <p:txBody>
          <a:bodyPr wrap="none" lIns="91440" tIns="45720" rIns="91440" bIns="45720">
            <a:spAutoFit/>
          </a:bodyPr>
          <a:lstStyle/>
          <a:p>
            <a:pPr algn="ctr"/>
            <a:r>
              <a:rPr lang="en-US" sz="5400" b="0" cap="none" spc="0" dirty="0">
                <a:ln w="0"/>
                <a:solidFill>
                  <a:schemeClr val="accent3">
                    <a:lumMod val="60000"/>
                    <a:lumOff val="40000"/>
                  </a:schemeClr>
                </a:solidFill>
                <a:effectLst>
                  <a:outerShdw blurRad="38100" dist="19050" dir="2700000" algn="tl" rotWithShape="0">
                    <a:schemeClr val="dk1">
                      <a:alpha val="40000"/>
                    </a:schemeClr>
                  </a:outerShdw>
                </a:effectLst>
              </a:rPr>
              <a:t>Professional</a:t>
            </a:r>
          </a:p>
        </p:txBody>
      </p:sp>
      <p:sp>
        <p:nvSpPr>
          <p:cNvPr id="14" name="Rectangle 13">
            <a:extLst>
              <a:ext uri="{FF2B5EF4-FFF2-40B4-BE49-F238E27FC236}">
                <a16:creationId xmlns:a16="http://schemas.microsoft.com/office/drawing/2014/main" id="{60A7BE41-627D-BC34-3C8F-71EB779BFFAC}"/>
              </a:ext>
            </a:extLst>
          </p:cNvPr>
          <p:cNvSpPr/>
          <p:nvPr/>
        </p:nvSpPr>
        <p:spPr>
          <a:xfrm>
            <a:off x="153503" y="3429000"/>
            <a:ext cx="23487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Partner</a:t>
            </a:r>
          </a:p>
        </p:txBody>
      </p:sp>
      <p:sp>
        <p:nvSpPr>
          <p:cNvPr id="18" name="Rectangle 17">
            <a:extLst>
              <a:ext uri="{FF2B5EF4-FFF2-40B4-BE49-F238E27FC236}">
                <a16:creationId xmlns:a16="http://schemas.microsoft.com/office/drawing/2014/main" id="{C3CF3F67-E89F-8E97-F469-0D51CCEAEDC5}"/>
              </a:ext>
            </a:extLst>
          </p:cNvPr>
          <p:cNvSpPr/>
          <p:nvPr/>
        </p:nvSpPr>
        <p:spPr>
          <a:xfrm>
            <a:off x="10590242" y="2449683"/>
            <a:ext cx="153920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Boss</a:t>
            </a:r>
          </a:p>
        </p:txBody>
      </p:sp>
      <p:sp>
        <p:nvSpPr>
          <p:cNvPr id="19" name="Rectangle 18">
            <a:extLst>
              <a:ext uri="{FF2B5EF4-FFF2-40B4-BE49-F238E27FC236}">
                <a16:creationId xmlns:a16="http://schemas.microsoft.com/office/drawing/2014/main" id="{34C60AAB-DC9D-8911-580D-B875CD545185}"/>
              </a:ext>
            </a:extLst>
          </p:cNvPr>
          <p:cNvSpPr/>
          <p:nvPr/>
        </p:nvSpPr>
        <p:spPr>
          <a:xfrm>
            <a:off x="4624569" y="3429000"/>
            <a:ext cx="146610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Peer</a:t>
            </a:r>
          </a:p>
        </p:txBody>
      </p:sp>
      <p:sp>
        <p:nvSpPr>
          <p:cNvPr id="20" name="Rectangle 19">
            <a:extLst>
              <a:ext uri="{FF2B5EF4-FFF2-40B4-BE49-F238E27FC236}">
                <a16:creationId xmlns:a16="http://schemas.microsoft.com/office/drawing/2014/main" id="{87E55C49-4467-F9AE-4CB7-A7F70DB1B6CB}"/>
              </a:ext>
            </a:extLst>
          </p:cNvPr>
          <p:cNvSpPr/>
          <p:nvPr/>
        </p:nvSpPr>
        <p:spPr>
          <a:xfrm>
            <a:off x="7944556" y="3598932"/>
            <a:ext cx="373692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Subordinate</a:t>
            </a:r>
          </a:p>
        </p:txBody>
      </p:sp>
      <p:sp>
        <p:nvSpPr>
          <p:cNvPr id="2" name="Arrow: Right 1">
            <a:extLst>
              <a:ext uri="{FF2B5EF4-FFF2-40B4-BE49-F238E27FC236}">
                <a16:creationId xmlns:a16="http://schemas.microsoft.com/office/drawing/2014/main" id="{3D8D0099-4C5E-94E8-99A6-2BB999ABA073}"/>
              </a:ext>
            </a:extLst>
          </p:cNvPr>
          <p:cNvSpPr/>
          <p:nvPr/>
        </p:nvSpPr>
        <p:spPr>
          <a:xfrm rot="10800000">
            <a:off x="228844" y="4802276"/>
            <a:ext cx="11357566" cy="74168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621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a:p>
        </p:txBody>
      </p:sp>
      <p:sp>
        <p:nvSpPr>
          <p:cNvPr id="2" name="Title 1">
            <a:extLst>
              <a:ext uri="{FF2B5EF4-FFF2-40B4-BE49-F238E27FC236}">
                <a16:creationId xmlns:a16="http://schemas.microsoft.com/office/drawing/2014/main" id="{737EB323-7DD9-5BFA-5D54-565C2976F570}"/>
              </a:ext>
            </a:extLst>
          </p:cNvPr>
          <p:cNvSpPr>
            <a:spLocks noGrp="1"/>
          </p:cNvSpPr>
          <p:nvPr>
            <p:ph type="title"/>
          </p:nvPr>
        </p:nvSpPr>
        <p:spPr>
          <a:xfrm>
            <a:off x="1103312" y="452718"/>
            <a:ext cx="8947522" cy="1400530"/>
          </a:xfrm>
        </p:spPr>
        <p:txBody>
          <a:bodyPr anchor="ctr">
            <a:normAutofit/>
          </a:bodyPr>
          <a:lstStyle/>
          <a:p>
            <a:r>
              <a:rPr lang="en-US">
                <a:solidFill>
                  <a:srgbClr val="FFFFFF"/>
                </a:solidFill>
              </a:rPr>
              <a:t>What Does Respect Mean?</a:t>
            </a:r>
          </a:p>
        </p:txBody>
      </p:sp>
      <p:sp>
        <p:nvSpPr>
          <p:cNvPr id="3" name="Content Placeholder 2">
            <a:extLst>
              <a:ext uri="{FF2B5EF4-FFF2-40B4-BE49-F238E27FC236}">
                <a16:creationId xmlns:a16="http://schemas.microsoft.com/office/drawing/2014/main" id="{42F97095-0C8D-7FBE-EF4D-BFAE4B1F6AE3}"/>
              </a:ext>
            </a:extLst>
          </p:cNvPr>
          <p:cNvSpPr>
            <a:spLocks noGrp="1"/>
          </p:cNvSpPr>
          <p:nvPr>
            <p:ph idx="1"/>
          </p:nvPr>
        </p:nvSpPr>
        <p:spPr>
          <a:xfrm>
            <a:off x="1103312" y="2763520"/>
            <a:ext cx="8946541" cy="3484879"/>
          </a:xfrm>
        </p:spPr>
        <p:txBody>
          <a:bodyPr>
            <a:normAutofit fontScale="85000" lnSpcReduction="20000"/>
          </a:bodyPr>
          <a:lstStyle/>
          <a:p>
            <a:pPr marL="0" indent="0">
              <a:buNone/>
            </a:pPr>
            <a:r>
              <a:rPr lang="en-US" dirty="0"/>
              <a:t>Respect will mean different things to different people!</a:t>
            </a:r>
          </a:p>
          <a:p>
            <a:r>
              <a:rPr lang="en-US" dirty="0"/>
              <a:t>What does respect mean to your boss?</a:t>
            </a:r>
          </a:p>
          <a:p>
            <a:r>
              <a:rPr lang="en-US" dirty="0"/>
              <a:t>A judge?</a:t>
            </a:r>
          </a:p>
          <a:p>
            <a:r>
              <a:rPr lang="en-US" dirty="0"/>
              <a:t>Peers?</a:t>
            </a:r>
          </a:p>
          <a:p>
            <a:r>
              <a:rPr lang="en-US" dirty="0"/>
              <a:t>Partner?</a:t>
            </a:r>
          </a:p>
          <a:p>
            <a:endParaRPr lang="en-US" dirty="0"/>
          </a:p>
          <a:p>
            <a:pPr marL="0" indent="0">
              <a:buNone/>
            </a:pPr>
            <a:r>
              <a:rPr lang="en-US" dirty="0"/>
              <a:t>People tend to reflect behavior. (</a:t>
            </a:r>
            <a:r>
              <a:rPr lang="en-US" dirty="0">
                <a:hlinkClick r:id="rId2"/>
              </a:rPr>
              <a:t>UO Study</a:t>
            </a:r>
            <a:r>
              <a:rPr lang="en-US" dirty="0"/>
              <a:t>)</a:t>
            </a:r>
          </a:p>
          <a:p>
            <a:pPr marL="457200" lvl="1" indent="0">
              <a:buNone/>
            </a:pPr>
            <a:r>
              <a:rPr lang="en-US" dirty="0"/>
              <a:t>When people meet each other, they tend to see the other person as a reflection of how they feel.</a:t>
            </a:r>
          </a:p>
          <a:p>
            <a:pPr marL="457200" lvl="1" indent="0">
              <a:buNone/>
            </a:pPr>
            <a:r>
              <a:rPr lang="en-US" dirty="0"/>
              <a:t>If you want something from someone, it is almost always the best plan to be pleasant to them so they are equally pleasant to you!</a:t>
            </a:r>
          </a:p>
        </p:txBody>
      </p:sp>
    </p:spTree>
    <p:extLst>
      <p:ext uri="{BB962C8B-B14F-4D97-AF65-F5344CB8AC3E}">
        <p14:creationId xmlns:p14="http://schemas.microsoft.com/office/powerpoint/2010/main" val="22830184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06034C-C11D-2F47-702E-13816F0E8BD4}"/>
              </a:ext>
            </a:extLst>
          </p:cNvPr>
          <p:cNvSpPr>
            <a:spLocks noGrp="1"/>
          </p:cNvSpPr>
          <p:nvPr>
            <p:ph type="title"/>
          </p:nvPr>
        </p:nvSpPr>
        <p:spPr>
          <a:xfrm>
            <a:off x="5411931" y="452718"/>
            <a:ext cx="4638903" cy="1400530"/>
          </a:xfrm>
        </p:spPr>
        <p:txBody>
          <a:bodyPr>
            <a:normAutofit/>
          </a:bodyPr>
          <a:lstStyle/>
          <a:p>
            <a:pPr>
              <a:lnSpc>
                <a:spcPct val="90000"/>
              </a:lnSpc>
            </a:pPr>
            <a:r>
              <a:rPr lang="en-US" sz="2900"/>
              <a:t>Workplace – Boss, Coworker, Subordinate</a:t>
            </a:r>
          </a:p>
        </p:txBody>
      </p:sp>
      <p:sp>
        <p:nvSpPr>
          <p:cNvPr id="18"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1" name="Picture 10" descr="Worker in warehouse">
            <a:extLst>
              <a:ext uri="{FF2B5EF4-FFF2-40B4-BE49-F238E27FC236}">
                <a16:creationId xmlns:a16="http://schemas.microsoft.com/office/drawing/2014/main" id="{0E37F399-3540-FF20-00DE-AC1BA0B38475}"/>
              </a:ext>
            </a:extLst>
          </p:cNvPr>
          <p:cNvPicPr>
            <a:picLocks noChangeAspect="1"/>
          </p:cNvPicPr>
          <p:nvPr/>
        </p:nvPicPr>
        <p:blipFill>
          <a:blip r:embed="rId3">
            <a:extLst>
              <a:ext uri="{28A0092B-C50C-407E-A947-70E740481C1C}">
                <a14:useLocalDpi xmlns:a14="http://schemas.microsoft.com/office/drawing/2010/main" val="0"/>
              </a:ext>
            </a:extLst>
          </a:blip>
          <a:srcRect l="26549" r="25046" b="-1"/>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20" name="Rectangle 19">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54D69DD-106C-98E9-6B14-57851CEFA05A}"/>
              </a:ext>
            </a:extLst>
          </p:cNvPr>
          <p:cNvSpPr>
            <a:spLocks noGrp="1"/>
          </p:cNvSpPr>
          <p:nvPr>
            <p:ph idx="1"/>
          </p:nvPr>
        </p:nvSpPr>
        <p:spPr>
          <a:xfrm>
            <a:off x="5410950" y="2052918"/>
            <a:ext cx="4638903" cy="4195481"/>
          </a:xfrm>
        </p:spPr>
        <p:txBody>
          <a:bodyPr>
            <a:normAutofit/>
          </a:bodyPr>
          <a:lstStyle/>
          <a:p>
            <a:pPr>
              <a:lnSpc>
                <a:spcPct val="90000"/>
              </a:lnSpc>
            </a:pPr>
            <a:r>
              <a:rPr lang="en-US"/>
              <a:t>Respectful</a:t>
            </a:r>
          </a:p>
          <a:p>
            <a:pPr>
              <a:lnSpc>
                <a:spcPct val="90000"/>
              </a:lnSpc>
            </a:pPr>
            <a:r>
              <a:rPr lang="en-US"/>
              <a:t>Professional</a:t>
            </a:r>
          </a:p>
          <a:p>
            <a:pPr>
              <a:lnSpc>
                <a:spcPct val="90000"/>
              </a:lnSpc>
            </a:pPr>
            <a:r>
              <a:rPr lang="en-US"/>
              <a:t>Clear</a:t>
            </a:r>
          </a:p>
          <a:p>
            <a:pPr>
              <a:lnSpc>
                <a:spcPct val="90000"/>
              </a:lnSpc>
            </a:pPr>
            <a:r>
              <a:rPr lang="en-US"/>
              <a:t>Timely</a:t>
            </a:r>
          </a:p>
          <a:p>
            <a:pPr>
              <a:lnSpc>
                <a:spcPct val="90000"/>
              </a:lnSpc>
            </a:pPr>
            <a:endParaRPr lang="en-US"/>
          </a:p>
          <a:p>
            <a:pPr>
              <a:lnSpc>
                <a:spcPct val="90000"/>
              </a:lnSpc>
            </a:pPr>
            <a:endParaRPr lang="en-US"/>
          </a:p>
          <a:p>
            <a:pPr>
              <a:lnSpc>
                <a:spcPct val="90000"/>
              </a:lnSpc>
            </a:pPr>
            <a:r>
              <a:rPr lang="en-US"/>
              <a:t>Some workplaces are more casual than others and that can be great! Just be sure that you know the rules and the customs of that office and always stay respectful and appropriate!</a:t>
            </a:r>
          </a:p>
        </p:txBody>
      </p:sp>
    </p:spTree>
    <p:extLst>
      <p:ext uri="{BB962C8B-B14F-4D97-AF65-F5344CB8AC3E}">
        <p14:creationId xmlns:p14="http://schemas.microsoft.com/office/powerpoint/2010/main" val="353876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6FC4C7-DAB2-6D02-08B5-084A25FD4236}"/>
              </a:ext>
            </a:extLst>
          </p:cNvPr>
          <p:cNvSpPr>
            <a:spLocks noGrp="1"/>
          </p:cNvSpPr>
          <p:nvPr>
            <p:ph type="title"/>
          </p:nvPr>
        </p:nvSpPr>
        <p:spPr>
          <a:xfrm>
            <a:off x="648930" y="629266"/>
            <a:ext cx="6188190" cy="1622321"/>
          </a:xfrm>
        </p:spPr>
        <p:txBody>
          <a:bodyPr>
            <a:normAutofit/>
          </a:bodyPr>
          <a:lstStyle/>
          <a:p>
            <a:r>
              <a:rPr lang="en-US">
                <a:solidFill>
                  <a:srgbClr val="EBEBEB"/>
                </a:solidFill>
              </a:rPr>
              <a:t>Friends and Peers</a:t>
            </a:r>
          </a:p>
        </p:txBody>
      </p:sp>
      <p:sp>
        <p:nvSpPr>
          <p:cNvPr id="3" name="Content Placeholder 2">
            <a:extLst>
              <a:ext uri="{FF2B5EF4-FFF2-40B4-BE49-F238E27FC236}">
                <a16:creationId xmlns:a16="http://schemas.microsoft.com/office/drawing/2014/main" id="{4B58EFB1-9F6B-DC3E-83A3-E0C554EB929A}"/>
              </a:ext>
            </a:extLst>
          </p:cNvPr>
          <p:cNvSpPr>
            <a:spLocks noGrp="1"/>
          </p:cNvSpPr>
          <p:nvPr>
            <p:ph idx="1"/>
          </p:nvPr>
        </p:nvSpPr>
        <p:spPr>
          <a:xfrm>
            <a:off x="648930" y="2438400"/>
            <a:ext cx="6188189" cy="3785419"/>
          </a:xfrm>
        </p:spPr>
        <p:txBody>
          <a:bodyPr>
            <a:normAutofit/>
          </a:bodyPr>
          <a:lstStyle/>
          <a:p>
            <a:pPr>
              <a:lnSpc>
                <a:spcPct val="90000"/>
              </a:lnSpc>
            </a:pPr>
            <a:r>
              <a:rPr lang="en-US" sz="1900" dirty="0">
                <a:solidFill>
                  <a:srgbClr val="FFFFFF"/>
                </a:solidFill>
              </a:rPr>
              <a:t>Casual and relaxed</a:t>
            </a:r>
          </a:p>
          <a:p>
            <a:pPr>
              <a:lnSpc>
                <a:spcPct val="90000"/>
              </a:lnSpc>
            </a:pPr>
            <a:r>
              <a:rPr lang="en-US" sz="1900" dirty="0">
                <a:solidFill>
                  <a:srgbClr val="FFFFFF"/>
                </a:solidFill>
              </a:rPr>
              <a:t>Still respectful and appropriate</a:t>
            </a:r>
          </a:p>
          <a:p>
            <a:pPr>
              <a:lnSpc>
                <a:spcPct val="90000"/>
              </a:lnSpc>
            </a:pPr>
            <a:r>
              <a:rPr lang="en-US" sz="1900" dirty="0">
                <a:solidFill>
                  <a:srgbClr val="FFFFFF"/>
                </a:solidFill>
              </a:rPr>
              <a:t>Being aware of what people say and how they act</a:t>
            </a:r>
          </a:p>
          <a:p>
            <a:pPr>
              <a:lnSpc>
                <a:spcPct val="90000"/>
              </a:lnSpc>
            </a:pPr>
            <a:endParaRPr lang="en-US" sz="1900" dirty="0">
              <a:solidFill>
                <a:srgbClr val="FFFFFF"/>
              </a:solidFill>
            </a:endParaRPr>
          </a:p>
          <a:p>
            <a:pPr>
              <a:lnSpc>
                <a:spcPct val="90000"/>
              </a:lnSpc>
            </a:pPr>
            <a:endParaRPr lang="en-US" sz="1900" dirty="0">
              <a:solidFill>
                <a:srgbClr val="FFFFFF"/>
              </a:solidFill>
            </a:endParaRPr>
          </a:p>
          <a:p>
            <a:pPr>
              <a:lnSpc>
                <a:spcPct val="90000"/>
              </a:lnSpc>
            </a:pPr>
            <a:r>
              <a:rPr lang="en-US" sz="1900" dirty="0">
                <a:solidFill>
                  <a:srgbClr val="FFFFFF"/>
                </a:solidFill>
              </a:rPr>
              <a:t>Friends and peers are usually more relaxed and there are fewer rules about communication. </a:t>
            </a:r>
          </a:p>
          <a:p>
            <a:pPr>
              <a:lnSpc>
                <a:spcPct val="90000"/>
              </a:lnSpc>
            </a:pPr>
            <a:r>
              <a:rPr lang="en-US" sz="1900" dirty="0">
                <a:solidFill>
                  <a:srgbClr val="FFFFFF"/>
                </a:solidFill>
              </a:rPr>
              <a:t>Respect is still important! But especially with friends, knowing what they are comfortable with, you can be a lot more casual!</a:t>
            </a:r>
          </a:p>
        </p:txBody>
      </p:sp>
      <p:sp>
        <p:nvSpPr>
          <p:cNvPr id="1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Boy dribbling basketball">
            <a:extLst>
              <a:ext uri="{FF2B5EF4-FFF2-40B4-BE49-F238E27FC236}">
                <a16:creationId xmlns:a16="http://schemas.microsoft.com/office/drawing/2014/main" id="{2654CB27-9F92-ED56-4A09-3FDEBA4829FD}"/>
              </a:ext>
            </a:extLst>
          </p:cNvPr>
          <p:cNvPicPr>
            <a:picLocks noChangeAspect="1"/>
          </p:cNvPicPr>
          <p:nvPr/>
        </p:nvPicPr>
        <p:blipFill>
          <a:blip r:embed="rId3">
            <a:extLst>
              <a:ext uri="{28A0092B-C50C-407E-A947-70E740481C1C}">
                <a14:useLocalDpi xmlns:a14="http://schemas.microsoft.com/office/drawing/2010/main" val="0"/>
              </a:ext>
            </a:extLst>
          </a:blip>
          <a:srcRect l="3561" r="4831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126346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7DF009F1-D5E2-9C5C-9189-D51A1D636CF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F2B9CD-109A-5A1D-9666-0CA3F97E6CAB}"/>
              </a:ext>
            </a:extLst>
          </p:cNvPr>
          <p:cNvSpPr>
            <a:spLocks noGrp="1"/>
          </p:cNvSpPr>
          <p:nvPr>
            <p:ph type="title"/>
          </p:nvPr>
        </p:nvSpPr>
        <p:spPr>
          <a:xfrm>
            <a:off x="5411931" y="452718"/>
            <a:ext cx="4638903" cy="1400530"/>
          </a:xfrm>
        </p:spPr>
        <p:txBody>
          <a:bodyPr>
            <a:normAutofit/>
          </a:bodyPr>
          <a:lstStyle/>
          <a:p>
            <a:r>
              <a:rPr lang="en-US" dirty="0"/>
              <a:t>Partners</a:t>
            </a:r>
          </a:p>
        </p:txBody>
      </p:sp>
      <p:sp>
        <p:nvSpPr>
          <p:cNvPr id="1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Person handing flowers">
            <a:extLst>
              <a:ext uri="{FF2B5EF4-FFF2-40B4-BE49-F238E27FC236}">
                <a16:creationId xmlns:a16="http://schemas.microsoft.com/office/drawing/2014/main" id="{29A5D11B-AAE5-0B81-00A4-311D39EF9FFE}"/>
              </a:ext>
            </a:extLst>
          </p:cNvPr>
          <p:cNvPicPr>
            <a:picLocks noChangeAspect="1"/>
          </p:cNvPicPr>
          <p:nvPr/>
        </p:nvPicPr>
        <p:blipFill>
          <a:blip r:embed="rId4">
            <a:extLst>
              <a:ext uri="{28A0092B-C50C-407E-A947-70E740481C1C}">
                <a14:useLocalDpi xmlns:a14="http://schemas.microsoft.com/office/drawing/2010/main" val="0"/>
              </a:ext>
            </a:extLst>
          </a:blip>
          <a:srcRect l="28321" r="23274" b="-1"/>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4" name="Rectangle 13">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6FA935E-BB12-E916-874B-9B0F7C8D2F54}"/>
              </a:ext>
            </a:extLst>
          </p:cNvPr>
          <p:cNvSpPr>
            <a:spLocks noGrp="1"/>
          </p:cNvSpPr>
          <p:nvPr>
            <p:ph idx="1"/>
          </p:nvPr>
        </p:nvSpPr>
        <p:spPr>
          <a:xfrm>
            <a:off x="5410950" y="2052918"/>
            <a:ext cx="4638903" cy="4195481"/>
          </a:xfrm>
        </p:spPr>
        <p:txBody>
          <a:bodyPr>
            <a:normAutofit/>
          </a:bodyPr>
          <a:lstStyle/>
          <a:p>
            <a:r>
              <a:rPr lang="en-US" dirty="0"/>
              <a:t>All about respect and open communication!</a:t>
            </a:r>
          </a:p>
          <a:p>
            <a:r>
              <a:rPr lang="en-US" dirty="0"/>
              <a:t>Your partner needs to be respectful of you as well! </a:t>
            </a:r>
          </a:p>
          <a:p>
            <a:r>
              <a:rPr lang="en-US" dirty="0"/>
              <a:t>A partner relationship where both people know each other, respect each other, and communicate well is the best possible example of a relationship!</a:t>
            </a:r>
          </a:p>
          <a:p>
            <a:pPr marL="0" indent="0">
              <a:buNone/>
            </a:pPr>
            <a:endParaRPr lang="en-US" dirty="0"/>
          </a:p>
        </p:txBody>
      </p:sp>
    </p:spTree>
    <p:extLst>
      <p:ext uri="{BB962C8B-B14F-4D97-AF65-F5344CB8AC3E}">
        <p14:creationId xmlns:p14="http://schemas.microsoft.com/office/powerpoint/2010/main" val="344874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8108-C741-5C4C-6105-3DB2EBA1FBEC}"/>
              </a:ext>
            </a:extLst>
          </p:cNvPr>
          <p:cNvSpPr>
            <a:spLocks noGrp="1"/>
          </p:cNvSpPr>
          <p:nvPr>
            <p:ph type="title"/>
          </p:nvPr>
        </p:nvSpPr>
        <p:spPr>
          <a:xfrm>
            <a:off x="4360779" y="733170"/>
            <a:ext cx="7204769" cy="5159629"/>
          </a:xfrm>
          <a:effectLst/>
        </p:spPr>
        <p:txBody>
          <a:bodyPr vert="horz" lIns="91440" tIns="45720" rIns="91440" bIns="45720" rtlCol="0" anchor="ctr">
            <a:normAutofit/>
          </a:bodyPr>
          <a:lstStyle/>
          <a:p>
            <a:pPr algn="l"/>
            <a:r>
              <a:rPr lang="en-US" sz="4600" dirty="0"/>
              <a:t>If you learn to understand how people communicate, you will learn more, be more convincing, and present yourself flatteringly.</a:t>
            </a:r>
          </a:p>
        </p:txBody>
      </p:sp>
    </p:spTree>
    <p:extLst>
      <p:ext uri="{BB962C8B-B14F-4D97-AF65-F5344CB8AC3E}">
        <p14:creationId xmlns:p14="http://schemas.microsoft.com/office/powerpoint/2010/main" val="18181443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44D70-C5FC-4E64-D901-BE62A8D02A29}"/>
              </a:ext>
            </a:extLst>
          </p:cNvPr>
          <p:cNvSpPr>
            <a:spLocks noGrp="1"/>
          </p:cNvSpPr>
          <p:nvPr>
            <p:ph type="title"/>
          </p:nvPr>
        </p:nvSpPr>
        <p:spPr/>
        <p:txBody>
          <a:bodyPr/>
          <a:lstStyle/>
          <a:p>
            <a:r>
              <a:rPr lang="en-US" dirty="0"/>
              <a:t>Case Study 1 – Tired Boss</a:t>
            </a:r>
          </a:p>
        </p:txBody>
      </p:sp>
      <p:sp>
        <p:nvSpPr>
          <p:cNvPr id="3" name="Content Placeholder 2">
            <a:extLst>
              <a:ext uri="{FF2B5EF4-FFF2-40B4-BE49-F238E27FC236}">
                <a16:creationId xmlns:a16="http://schemas.microsoft.com/office/drawing/2014/main" id="{58F0504B-8EF5-8E2B-A609-272BA1AD18B4}"/>
              </a:ext>
            </a:extLst>
          </p:cNvPr>
          <p:cNvSpPr>
            <a:spLocks noGrp="1"/>
          </p:cNvSpPr>
          <p:nvPr>
            <p:ph idx="1"/>
          </p:nvPr>
        </p:nvSpPr>
        <p:spPr/>
        <p:txBody>
          <a:bodyPr>
            <a:normAutofit fontScale="92500" lnSpcReduction="20000"/>
          </a:bodyPr>
          <a:lstStyle/>
          <a:p>
            <a:pPr marL="36900" indent="0">
              <a:buNone/>
            </a:pPr>
            <a:r>
              <a:rPr lang="en-US" dirty="0"/>
              <a:t>Your boss calls you into her office. She tells you to sit down. She seems tired and maybe a little annoyed. Before she starts speaking, she takes a deep breath. </a:t>
            </a:r>
            <a:br>
              <a:rPr lang="en-US" dirty="0"/>
            </a:br>
            <a:br>
              <a:rPr lang="en-US" dirty="0"/>
            </a:br>
            <a:r>
              <a:rPr lang="en-US" dirty="0"/>
              <a:t>She tells you that she has been watching your hard work, and you are up for a promotion!</a:t>
            </a:r>
            <a:br>
              <a:rPr lang="en-US" dirty="0"/>
            </a:br>
            <a:r>
              <a:rPr lang="en-US" dirty="0"/>
              <a:t>You are very excited by this and glad to hear that she has noticed your hard work. </a:t>
            </a:r>
          </a:p>
          <a:p>
            <a:pPr marL="36900" indent="0">
              <a:buNone/>
            </a:pPr>
            <a:endParaRPr lang="en-US" dirty="0"/>
          </a:p>
          <a:p>
            <a:pPr marL="36900" indent="0">
              <a:buNone/>
            </a:pPr>
            <a:r>
              <a:rPr lang="en-US" dirty="0"/>
              <a:t>She asks pointedly, “Well, what do you think?”</a:t>
            </a:r>
            <a:br>
              <a:rPr lang="en-US" dirty="0"/>
            </a:br>
            <a:br>
              <a:rPr lang="en-US" dirty="0"/>
            </a:br>
            <a:br>
              <a:rPr lang="en-US" dirty="0"/>
            </a:br>
            <a:br>
              <a:rPr lang="en-US" dirty="0"/>
            </a:br>
            <a:r>
              <a:rPr lang="en-US" dirty="0"/>
              <a:t>What is your response?</a:t>
            </a:r>
            <a:br>
              <a:rPr lang="en-US" dirty="0"/>
            </a:br>
            <a:r>
              <a:rPr lang="en-US" dirty="0"/>
              <a:t>What communication factors are at play?</a:t>
            </a:r>
          </a:p>
        </p:txBody>
      </p:sp>
    </p:spTree>
    <p:extLst>
      <p:ext uri="{BB962C8B-B14F-4D97-AF65-F5344CB8AC3E}">
        <p14:creationId xmlns:p14="http://schemas.microsoft.com/office/powerpoint/2010/main" val="1595224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93280-D7DE-FEA4-5F0E-1F34C2EE3776}"/>
              </a:ext>
            </a:extLst>
          </p:cNvPr>
          <p:cNvSpPr>
            <a:spLocks noGrp="1"/>
          </p:cNvSpPr>
          <p:nvPr>
            <p:ph type="title"/>
          </p:nvPr>
        </p:nvSpPr>
        <p:spPr/>
        <p:txBody>
          <a:bodyPr/>
          <a:lstStyle/>
          <a:p>
            <a:r>
              <a:rPr lang="en-US" dirty="0"/>
              <a:t>Case Study 2 – Roommate Troubles</a:t>
            </a:r>
          </a:p>
        </p:txBody>
      </p:sp>
      <p:sp>
        <p:nvSpPr>
          <p:cNvPr id="3" name="Content Placeholder 2">
            <a:extLst>
              <a:ext uri="{FF2B5EF4-FFF2-40B4-BE49-F238E27FC236}">
                <a16:creationId xmlns:a16="http://schemas.microsoft.com/office/drawing/2014/main" id="{12304159-8DBB-AC2D-899D-6F4AC179535D}"/>
              </a:ext>
            </a:extLst>
          </p:cNvPr>
          <p:cNvSpPr>
            <a:spLocks noGrp="1"/>
          </p:cNvSpPr>
          <p:nvPr>
            <p:ph idx="1"/>
          </p:nvPr>
        </p:nvSpPr>
        <p:spPr>
          <a:xfrm>
            <a:off x="913795" y="1732449"/>
            <a:ext cx="10353762" cy="4515951"/>
          </a:xfrm>
        </p:spPr>
        <p:txBody>
          <a:bodyPr>
            <a:normAutofit/>
          </a:bodyPr>
          <a:lstStyle/>
          <a:p>
            <a:pPr marL="36900" indent="0">
              <a:buNone/>
            </a:pPr>
            <a:r>
              <a:rPr lang="en-US" dirty="0"/>
              <a:t>You have been friends with Parker for years! Parker asked to stay at your place for a few days. However, a “few days” has turned into a few weeks! You have been understanding of Parker’s position and let them stay at your apartment longer than they predicted.</a:t>
            </a:r>
          </a:p>
          <a:p>
            <a:pPr marL="36900" indent="0">
              <a:buNone/>
            </a:pPr>
            <a:endParaRPr lang="en-US" dirty="0"/>
          </a:p>
          <a:p>
            <a:pPr marL="36900" indent="0">
              <a:buNone/>
            </a:pPr>
            <a:r>
              <a:rPr lang="en-US" dirty="0"/>
              <a:t>However, Parker does not seem to understand the stress of having a guest for weeks! Whenever you ask them what their plan is for moving out, they deflect the question with a joking, “what, you don’t like me anymore?”</a:t>
            </a:r>
            <a:br>
              <a:rPr lang="en-US" dirty="0"/>
            </a:br>
            <a:br>
              <a:rPr lang="en-US" dirty="0"/>
            </a:br>
            <a:r>
              <a:rPr lang="en-US" dirty="0"/>
              <a:t>How do you respond kindly while also having your needs acknowledged?</a:t>
            </a:r>
            <a:br>
              <a:rPr lang="en-US" dirty="0"/>
            </a:br>
            <a:r>
              <a:rPr lang="en-US" dirty="0"/>
              <a:t>What relationship dynamics are at play?</a:t>
            </a:r>
          </a:p>
        </p:txBody>
      </p:sp>
    </p:spTree>
    <p:extLst>
      <p:ext uri="{BB962C8B-B14F-4D97-AF65-F5344CB8AC3E}">
        <p14:creationId xmlns:p14="http://schemas.microsoft.com/office/powerpoint/2010/main" val="2542423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074D5-5CAD-A2F4-79F2-974424427795}"/>
              </a:ext>
            </a:extLst>
          </p:cNvPr>
          <p:cNvSpPr>
            <a:spLocks noGrp="1"/>
          </p:cNvSpPr>
          <p:nvPr>
            <p:ph type="title"/>
          </p:nvPr>
        </p:nvSpPr>
        <p:spPr>
          <a:xfrm>
            <a:off x="671511" y="2840318"/>
            <a:ext cx="9404723" cy="774949"/>
          </a:xfrm>
        </p:spPr>
        <p:txBody>
          <a:bodyPr/>
          <a:lstStyle/>
          <a:p>
            <a:r>
              <a:rPr lang="en-US" dirty="0"/>
              <a:t>Thank you!</a:t>
            </a:r>
          </a:p>
        </p:txBody>
      </p:sp>
      <p:sp>
        <p:nvSpPr>
          <p:cNvPr id="4" name="TextBox 3">
            <a:extLst>
              <a:ext uri="{FF2B5EF4-FFF2-40B4-BE49-F238E27FC236}">
                <a16:creationId xmlns:a16="http://schemas.microsoft.com/office/drawing/2014/main" id="{0725A17F-6A57-91E6-475D-2F586A66BC4C}"/>
              </a:ext>
            </a:extLst>
          </p:cNvPr>
          <p:cNvSpPr txBox="1"/>
          <p:nvPr/>
        </p:nvSpPr>
        <p:spPr>
          <a:xfrm>
            <a:off x="671511" y="4258733"/>
            <a:ext cx="7295587" cy="923330"/>
          </a:xfrm>
          <a:prstGeom prst="rect">
            <a:avLst/>
          </a:prstGeom>
          <a:noFill/>
        </p:spPr>
        <p:txBody>
          <a:bodyPr wrap="none" rtlCol="0">
            <a:spAutoFit/>
          </a:bodyPr>
          <a:lstStyle/>
          <a:p>
            <a:r>
              <a:rPr lang="en-US" dirty="0"/>
              <a:t>Join us next class to learn about health, doctors, and insurance!</a:t>
            </a:r>
            <a:br>
              <a:rPr lang="en-US" dirty="0"/>
            </a:br>
            <a:br>
              <a:rPr lang="en-US" dirty="0"/>
            </a:br>
            <a:r>
              <a:rPr lang="en-US" dirty="0"/>
              <a:t>Make sure to leave a review!</a:t>
            </a:r>
          </a:p>
        </p:txBody>
      </p:sp>
    </p:spTree>
    <p:extLst>
      <p:ext uri="{BB962C8B-B14F-4D97-AF65-F5344CB8AC3E}">
        <p14:creationId xmlns:p14="http://schemas.microsoft.com/office/powerpoint/2010/main" val="3494483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ED745-53BC-728A-7CF9-8A27D7358E9B}"/>
              </a:ext>
            </a:extLst>
          </p:cNvPr>
          <p:cNvSpPr>
            <a:spLocks noGrp="1"/>
          </p:cNvSpPr>
          <p:nvPr>
            <p:ph type="title"/>
          </p:nvPr>
        </p:nvSpPr>
        <p:spPr/>
        <p:txBody>
          <a:bodyPr>
            <a:normAutofit/>
          </a:bodyPr>
          <a:lstStyle/>
          <a:p>
            <a:r>
              <a:rPr lang="en-US" dirty="0"/>
              <a:t>How do we communicate with each other?</a:t>
            </a:r>
          </a:p>
        </p:txBody>
      </p:sp>
      <p:graphicFrame>
        <p:nvGraphicFramePr>
          <p:cNvPr id="21" name="Content Placeholder 2">
            <a:extLst>
              <a:ext uri="{FF2B5EF4-FFF2-40B4-BE49-F238E27FC236}">
                <a16:creationId xmlns:a16="http://schemas.microsoft.com/office/drawing/2014/main" id="{EF41CB96-3C26-F59E-A78D-43A7BABF274D}"/>
              </a:ext>
            </a:extLst>
          </p:cNvPr>
          <p:cNvGraphicFramePr>
            <a:graphicFrameLocks noGrp="1"/>
          </p:cNvGraphicFramePr>
          <p:nvPr>
            <p:ph idx="1"/>
            <p:extLst>
              <p:ext uri="{D42A27DB-BD31-4B8C-83A1-F6EECF244321}">
                <p14:modId xmlns:p14="http://schemas.microsoft.com/office/powerpoint/2010/main" val="3503066472"/>
              </p:ext>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2">
            <a:extLst>
              <a:ext uri="{FF2B5EF4-FFF2-40B4-BE49-F238E27FC236}">
                <a16:creationId xmlns:a16="http://schemas.microsoft.com/office/drawing/2014/main" id="{FE0E537A-90A3-31D5-6120-745E382BF17A}"/>
              </a:ext>
            </a:extLst>
          </p:cNvPr>
          <p:cNvGraphicFramePr>
            <a:graphicFrameLocks/>
          </p:cNvGraphicFramePr>
          <p:nvPr>
            <p:extLst>
              <p:ext uri="{D42A27DB-BD31-4B8C-83A1-F6EECF244321}">
                <p14:modId xmlns:p14="http://schemas.microsoft.com/office/powerpoint/2010/main" val="4195920842"/>
              </p:ext>
            </p:extLst>
          </p:nvPr>
        </p:nvGraphicFramePr>
        <p:xfrm>
          <a:off x="913795" y="1731963"/>
          <a:ext cx="10353675" cy="40592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7813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Graphic spid="4" grpId="0">
        <p:bldSub>
          <a:bldDgm bld="lvl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Dumb &amp; Dumber - &quot;So you're telling me there's a chance&quot;">
            <a:hlinkClick r:id="" action="ppaction://media"/>
            <a:extLst>
              <a:ext uri="{FF2B5EF4-FFF2-40B4-BE49-F238E27FC236}">
                <a16:creationId xmlns:a16="http://schemas.microsoft.com/office/drawing/2014/main" id="{2C33B5F6-0DD6-E20D-7D57-53322C6A4794}"/>
              </a:ext>
            </a:extLst>
          </p:cNvPr>
          <p:cNvPicPr>
            <a:picLocks noRot="1" noChangeAspect="1"/>
          </p:cNvPicPr>
          <p:nvPr>
            <a:videoFile r:link="rId1"/>
          </p:nvPr>
        </p:nvPicPr>
        <p:blipFill>
          <a:blip r:embed="rId3"/>
          <a:stretch>
            <a:fillRect/>
          </a:stretch>
        </p:blipFill>
        <p:spPr>
          <a:xfrm>
            <a:off x="848101" y="756745"/>
            <a:ext cx="10495795" cy="5925488"/>
          </a:xfrm>
          <a:prstGeom prst="rect">
            <a:avLst/>
          </a:prstGeom>
        </p:spPr>
      </p:pic>
      <p:sp>
        <p:nvSpPr>
          <p:cNvPr id="2" name="Title 1">
            <a:extLst>
              <a:ext uri="{FF2B5EF4-FFF2-40B4-BE49-F238E27FC236}">
                <a16:creationId xmlns:a16="http://schemas.microsoft.com/office/drawing/2014/main" id="{31C62AC8-1892-0F11-F7FE-0EB19BA184FD}"/>
              </a:ext>
            </a:extLst>
          </p:cNvPr>
          <p:cNvSpPr>
            <a:spLocks noGrp="1"/>
          </p:cNvSpPr>
          <p:nvPr>
            <p:ph type="title"/>
          </p:nvPr>
        </p:nvSpPr>
        <p:spPr>
          <a:xfrm>
            <a:off x="105103" y="-110028"/>
            <a:ext cx="3563474" cy="970450"/>
          </a:xfrm>
        </p:spPr>
        <p:txBody>
          <a:bodyPr>
            <a:normAutofit/>
          </a:bodyPr>
          <a:lstStyle/>
          <a:p>
            <a:r>
              <a:rPr lang="en-US" dirty="0"/>
              <a:t>Talk</a:t>
            </a:r>
          </a:p>
        </p:txBody>
      </p:sp>
      <p:sp>
        <p:nvSpPr>
          <p:cNvPr id="6" name="Content Placeholder 5">
            <a:extLst>
              <a:ext uri="{FF2B5EF4-FFF2-40B4-BE49-F238E27FC236}">
                <a16:creationId xmlns:a16="http://schemas.microsoft.com/office/drawing/2014/main" id="{49AE2E7D-C3E0-DF26-3020-4ACB6F72FF8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1438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5" name="Picture 4" descr="Green dialogue boxes">
            <a:extLst>
              <a:ext uri="{FF2B5EF4-FFF2-40B4-BE49-F238E27FC236}">
                <a16:creationId xmlns:a16="http://schemas.microsoft.com/office/drawing/2014/main" id="{79191B82-6CE5-23DE-9FD1-F50B0A931182}"/>
              </a:ext>
            </a:extLst>
          </p:cNvPr>
          <p:cNvPicPr>
            <a:picLocks noChangeAspect="1"/>
          </p:cNvPicPr>
          <p:nvPr/>
        </p:nvPicPr>
        <p:blipFill>
          <a:blip r:embed="rId3"/>
          <a:srcRect l="10086" r="15915" b="2"/>
          <a:stretch/>
        </p:blipFill>
        <p:spPr>
          <a:xfrm>
            <a:off x="-8622" y="10"/>
            <a:ext cx="6096000" cy="6857990"/>
          </a:xfrm>
          <a:prstGeom prst="rect">
            <a:avLst/>
          </a:prstGeom>
        </p:spPr>
      </p:pic>
      <p:sp>
        <p:nvSpPr>
          <p:cNvPr id="2" name="Title 1">
            <a:extLst>
              <a:ext uri="{FF2B5EF4-FFF2-40B4-BE49-F238E27FC236}">
                <a16:creationId xmlns:a16="http://schemas.microsoft.com/office/drawing/2014/main" id="{8ABE3C3C-4ACC-B93B-1A7E-9FE3BFE3899C}"/>
              </a:ext>
            </a:extLst>
          </p:cNvPr>
          <p:cNvSpPr>
            <a:spLocks noGrp="1"/>
          </p:cNvSpPr>
          <p:nvPr>
            <p:ph type="title"/>
          </p:nvPr>
        </p:nvSpPr>
        <p:spPr>
          <a:xfrm>
            <a:off x="6900493" y="609600"/>
            <a:ext cx="4538124" cy="970450"/>
          </a:xfrm>
        </p:spPr>
        <p:txBody>
          <a:bodyPr anchor="b">
            <a:normAutofit/>
          </a:bodyPr>
          <a:lstStyle/>
          <a:p>
            <a:pPr algn="l"/>
            <a:r>
              <a:rPr lang="en-US" sz="3200"/>
              <a:t>Talk - Words</a:t>
            </a:r>
          </a:p>
        </p:txBody>
      </p:sp>
      <p:sp>
        <p:nvSpPr>
          <p:cNvPr id="3" name="Content Placeholder 2">
            <a:extLst>
              <a:ext uri="{FF2B5EF4-FFF2-40B4-BE49-F238E27FC236}">
                <a16:creationId xmlns:a16="http://schemas.microsoft.com/office/drawing/2014/main" id="{DD3045B6-6D98-6E16-87F6-9F709270E8DC}"/>
              </a:ext>
            </a:extLst>
          </p:cNvPr>
          <p:cNvSpPr>
            <a:spLocks noGrp="1"/>
          </p:cNvSpPr>
          <p:nvPr>
            <p:ph idx="1"/>
          </p:nvPr>
        </p:nvSpPr>
        <p:spPr>
          <a:xfrm>
            <a:off x="6900493" y="1732449"/>
            <a:ext cx="4403596" cy="4515951"/>
          </a:xfrm>
        </p:spPr>
        <p:txBody>
          <a:bodyPr anchor="t">
            <a:normAutofit/>
          </a:bodyPr>
          <a:lstStyle/>
          <a:p>
            <a:r>
              <a:rPr lang="en-US" dirty="0"/>
              <a:t>Our words are how we communicate ideas and thoughts. It’s what we think of when we say “communication.”</a:t>
            </a:r>
          </a:p>
          <a:p>
            <a:r>
              <a:rPr lang="en-US" dirty="0"/>
              <a:t>The right words in the right situation can be extremely powerful. </a:t>
            </a:r>
          </a:p>
          <a:p>
            <a:r>
              <a:rPr lang="en-US" dirty="0"/>
              <a:t>The wrong words at the wrong time can be just as devastating! </a:t>
            </a:r>
          </a:p>
          <a:p>
            <a:r>
              <a:rPr lang="en-US" dirty="0"/>
              <a:t>We’re all vulnerable to it!</a:t>
            </a:r>
            <a:endParaRPr lang="en-US" sz="1800" dirty="0"/>
          </a:p>
        </p:txBody>
      </p:sp>
    </p:spTree>
    <p:extLst>
      <p:ext uri="{BB962C8B-B14F-4D97-AF65-F5344CB8AC3E}">
        <p14:creationId xmlns:p14="http://schemas.microsoft.com/office/powerpoint/2010/main" val="387739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D0D683EB-F41E-C1E4-BF36-D3958A8F7901}"/>
            </a:ext>
          </a:extLst>
        </p:cNvPr>
        <p:cNvGrpSpPr/>
        <p:nvPr/>
      </p:nvGrpSpPr>
      <p:grpSpPr>
        <a:xfrm>
          <a:off x="0" y="0"/>
          <a:ext cx="0" cy="0"/>
          <a:chOff x="0" y="0"/>
          <a:chExt cx="0" cy="0"/>
        </a:xfrm>
      </p:grpSpPr>
      <p:pic>
        <p:nvPicPr>
          <p:cNvPr id="5" name="Picture 4" descr="Green dialogue boxes">
            <a:extLst>
              <a:ext uri="{FF2B5EF4-FFF2-40B4-BE49-F238E27FC236}">
                <a16:creationId xmlns:a16="http://schemas.microsoft.com/office/drawing/2014/main" id="{08995EFC-0F9C-C06E-208B-4C796C276422}"/>
              </a:ext>
            </a:extLst>
          </p:cNvPr>
          <p:cNvPicPr>
            <a:picLocks noChangeAspect="1"/>
          </p:cNvPicPr>
          <p:nvPr/>
        </p:nvPicPr>
        <p:blipFill>
          <a:blip r:embed="rId3">
            <a:alphaModFix amt="25000"/>
          </a:blip>
          <a:srcRect t="16733" b="15699"/>
          <a:stretch/>
        </p:blipFill>
        <p:spPr>
          <a:xfrm>
            <a:off x="20" y="10"/>
            <a:ext cx="12191980" cy="6857990"/>
          </a:xfrm>
          <a:prstGeom prst="rect">
            <a:avLst/>
          </a:prstGeom>
        </p:spPr>
      </p:pic>
      <p:sp>
        <p:nvSpPr>
          <p:cNvPr id="2" name="Title 1">
            <a:extLst>
              <a:ext uri="{FF2B5EF4-FFF2-40B4-BE49-F238E27FC236}">
                <a16:creationId xmlns:a16="http://schemas.microsoft.com/office/drawing/2014/main" id="{5B6F6304-A472-1E5B-3E25-B225A81E85A4}"/>
              </a:ext>
            </a:extLst>
          </p:cNvPr>
          <p:cNvSpPr>
            <a:spLocks noGrp="1"/>
          </p:cNvSpPr>
          <p:nvPr>
            <p:ph type="title"/>
          </p:nvPr>
        </p:nvSpPr>
        <p:spPr/>
        <p:txBody>
          <a:bodyPr>
            <a:normAutofit/>
          </a:bodyPr>
          <a:lstStyle/>
          <a:p>
            <a:r>
              <a:rPr lang="en-US"/>
              <a:t>Talk – Context for words</a:t>
            </a:r>
          </a:p>
        </p:txBody>
      </p:sp>
      <p:sp>
        <p:nvSpPr>
          <p:cNvPr id="3" name="Content Placeholder 2">
            <a:extLst>
              <a:ext uri="{FF2B5EF4-FFF2-40B4-BE49-F238E27FC236}">
                <a16:creationId xmlns:a16="http://schemas.microsoft.com/office/drawing/2014/main" id="{8328E343-15E4-AAD0-5C0C-5C0C340955A7}"/>
              </a:ext>
            </a:extLst>
          </p:cNvPr>
          <p:cNvSpPr>
            <a:spLocks noGrp="1"/>
          </p:cNvSpPr>
          <p:nvPr>
            <p:ph idx="1"/>
          </p:nvPr>
        </p:nvSpPr>
        <p:spPr/>
        <p:txBody>
          <a:bodyPr anchor="ctr">
            <a:normAutofit/>
          </a:bodyPr>
          <a:lstStyle/>
          <a:p>
            <a:r>
              <a:rPr lang="en-US" dirty="0"/>
              <a:t>The situation you are in can be very important for what speech you use!</a:t>
            </a:r>
          </a:p>
          <a:p>
            <a:r>
              <a:rPr lang="en-US" dirty="0"/>
              <a:t>What is appropriate in one setting might not be in another.</a:t>
            </a:r>
          </a:p>
          <a:p>
            <a:pPr marL="36900" indent="0">
              <a:buNone/>
            </a:pPr>
            <a:endParaRPr lang="en-US" dirty="0"/>
          </a:p>
          <a:p>
            <a:pPr marL="36900" indent="0">
              <a:buNone/>
            </a:pPr>
            <a:r>
              <a:rPr lang="en-US" sz="2800" dirty="0"/>
              <a:t>When could it be inappropriate to say:</a:t>
            </a:r>
            <a:br>
              <a:rPr lang="en-US" sz="2800" dirty="0"/>
            </a:br>
            <a:r>
              <a:rPr lang="en-US" sz="2800" dirty="0"/>
              <a:t>“Whatever, dude. I don’t really care.”</a:t>
            </a:r>
            <a:br>
              <a:rPr lang="en-US" sz="2800" dirty="0"/>
            </a:br>
            <a:br>
              <a:rPr lang="en-US" sz="2800" dirty="0"/>
            </a:br>
            <a:r>
              <a:rPr lang="en-US" sz="2800" dirty="0"/>
              <a:t>Or, when would it be weird to say:</a:t>
            </a:r>
            <a:br>
              <a:rPr lang="en-US" sz="2800" dirty="0"/>
            </a:br>
            <a:r>
              <a:rPr lang="en-US" sz="2800" dirty="0"/>
              <a:t>“Yes, sir. I understand, sir!”</a:t>
            </a:r>
          </a:p>
          <a:p>
            <a:pPr lvl="1"/>
            <a:endParaRPr lang="en-US" dirty="0"/>
          </a:p>
          <a:p>
            <a:endParaRPr lang="en-US" dirty="0"/>
          </a:p>
        </p:txBody>
      </p:sp>
    </p:spTree>
    <p:extLst>
      <p:ext uri="{BB962C8B-B14F-4D97-AF65-F5344CB8AC3E}">
        <p14:creationId xmlns:p14="http://schemas.microsoft.com/office/powerpoint/2010/main" val="29064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BE8420DA-2C76-7E56-0C74-888FA8F34CE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E29C30-64B2-F77B-27CE-25C71FD95229}"/>
              </a:ext>
            </a:extLst>
          </p:cNvPr>
          <p:cNvSpPr>
            <a:spLocks noGrp="1"/>
          </p:cNvSpPr>
          <p:nvPr>
            <p:ph type="title"/>
          </p:nvPr>
        </p:nvSpPr>
        <p:spPr>
          <a:xfrm>
            <a:off x="648930" y="629266"/>
            <a:ext cx="6188190" cy="1622321"/>
          </a:xfrm>
        </p:spPr>
        <p:txBody>
          <a:bodyPr>
            <a:normAutofit/>
          </a:bodyPr>
          <a:lstStyle/>
          <a:p>
            <a:r>
              <a:rPr lang="en-US">
                <a:solidFill>
                  <a:srgbClr val="EBEBEB"/>
                </a:solidFill>
              </a:rPr>
              <a:t>Talk – Tone</a:t>
            </a:r>
          </a:p>
        </p:txBody>
      </p:sp>
      <p:sp>
        <p:nvSpPr>
          <p:cNvPr id="3" name="Content Placeholder 2">
            <a:extLst>
              <a:ext uri="{FF2B5EF4-FFF2-40B4-BE49-F238E27FC236}">
                <a16:creationId xmlns:a16="http://schemas.microsoft.com/office/drawing/2014/main" id="{8C9E7BCA-E34D-9F58-F2DF-12ECEC63B82A}"/>
              </a:ext>
            </a:extLst>
          </p:cNvPr>
          <p:cNvSpPr>
            <a:spLocks noGrp="1"/>
          </p:cNvSpPr>
          <p:nvPr>
            <p:ph idx="1"/>
          </p:nvPr>
        </p:nvSpPr>
        <p:spPr>
          <a:xfrm>
            <a:off x="648930" y="2438400"/>
            <a:ext cx="6579825" cy="3785419"/>
          </a:xfrm>
        </p:spPr>
        <p:txBody>
          <a:bodyPr>
            <a:normAutofit/>
          </a:bodyPr>
          <a:lstStyle/>
          <a:p>
            <a:r>
              <a:rPr lang="en-US" dirty="0">
                <a:solidFill>
                  <a:srgbClr val="FFFFFF"/>
                </a:solidFill>
              </a:rPr>
              <a:t>How you say something is almost as important as what you say.</a:t>
            </a:r>
            <a:br>
              <a:rPr lang="en-US" dirty="0">
                <a:solidFill>
                  <a:srgbClr val="FFFFFF"/>
                </a:solidFill>
              </a:rPr>
            </a:br>
            <a:br>
              <a:rPr lang="en-US" dirty="0">
                <a:solidFill>
                  <a:srgbClr val="FFFFFF"/>
                </a:solidFill>
              </a:rPr>
            </a:br>
            <a:br>
              <a:rPr lang="en-US" sz="3200" dirty="0">
                <a:solidFill>
                  <a:srgbClr val="FFFFFF"/>
                </a:solidFill>
              </a:rPr>
            </a:br>
            <a:r>
              <a:rPr lang="en-US" sz="3200" dirty="0">
                <a:solidFill>
                  <a:srgbClr val="FFFFFF"/>
                </a:solidFill>
              </a:rPr>
              <a:t>What does this mean:</a:t>
            </a:r>
            <a:br>
              <a:rPr lang="en-US" sz="3200" dirty="0">
                <a:solidFill>
                  <a:srgbClr val="FFFFFF"/>
                </a:solidFill>
              </a:rPr>
            </a:br>
            <a:r>
              <a:rPr lang="en-US" sz="3200" dirty="0">
                <a:solidFill>
                  <a:srgbClr val="FFFFFF"/>
                </a:solidFill>
              </a:rPr>
              <a:t>“What are you doing here?”</a:t>
            </a:r>
          </a:p>
          <a:p>
            <a:pPr lvl="1"/>
            <a:endParaRPr lang="en-US" dirty="0">
              <a:solidFill>
                <a:srgbClr val="FFFFFF"/>
              </a:solidFill>
            </a:endParaRPr>
          </a:p>
          <a:p>
            <a:endParaRPr lang="en-US" dirty="0">
              <a:solidFill>
                <a:srgbClr val="FFFFFF"/>
              </a:solidFill>
            </a:endParaRPr>
          </a:p>
        </p:txBody>
      </p:sp>
      <p:sp>
        <p:nvSpPr>
          <p:cNvPr id="1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Green dialogue boxes">
            <a:extLst>
              <a:ext uri="{FF2B5EF4-FFF2-40B4-BE49-F238E27FC236}">
                <a16:creationId xmlns:a16="http://schemas.microsoft.com/office/drawing/2014/main" id="{BE1AF5BC-1C0F-53D2-4E05-A59CBDB0D09C}"/>
              </a:ext>
            </a:extLst>
          </p:cNvPr>
          <p:cNvPicPr>
            <a:picLocks noChangeAspect="1"/>
          </p:cNvPicPr>
          <p:nvPr/>
        </p:nvPicPr>
        <p:blipFill>
          <a:blip r:embed="rId3"/>
          <a:srcRect l="17872" r="21880"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90068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62AC8-1892-0F11-F7FE-0EB19BA184FD}"/>
              </a:ext>
            </a:extLst>
          </p:cNvPr>
          <p:cNvSpPr>
            <a:spLocks noGrp="1"/>
          </p:cNvSpPr>
          <p:nvPr>
            <p:ph type="title"/>
          </p:nvPr>
        </p:nvSpPr>
        <p:spPr>
          <a:xfrm>
            <a:off x="105103" y="-110028"/>
            <a:ext cx="3563474" cy="970450"/>
          </a:xfrm>
        </p:spPr>
        <p:txBody>
          <a:bodyPr>
            <a:normAutofit/>
          </a:bodyPr>
          <a:lstStyle/>
          <a:p>
            <a:r>
              <a:rPr lang="en-US" dirty="0"/>
              <a:t>Actions</a:t>
            </a:r>
          </a:p>
        </p:txBody>
      </p:sp>
      <p:pic>
        <p:nvPicPr>
          <p:cNvPr id="4" name="Online Media 3" title="Pickpocket steals in Las Vegas - Magician Ben Seidman">
            <a:hlinkClick r:id="" action="ppaction://media"/>
            <a:extLst>
              <a:ext uri="{FF2B5EF4-FFF2-40B4-BE49-F238E27FC236}">
                <a16:creationId xmlns:a16="http://schemas.microsoft.com/office/drawing/2014/main" id="{BDAB0795-DB86-169B-917C-C5B6C799B730}"/>
              </a:ext>
            </a:extLst>
          </p:cNvPr>
          <p:cNvPicPr>
            <a:picLocks noGrp="1" noRot="1" noChangeAspect="1"/>
          </p:cNvPicPr>
          <p:nvPr>
            <p:ph idx="1"/>
            <a:videoFile r:link="rId1"/>
          </p:nvPr>
        </p:nvPicPr>
        <p:blipFill>
          <a:blip r:embed="rId3"/>
          <a:stretch>
            <a:fillRect/>
          </a:stretch>
        </p:blipFill>
        <p:spPr>
          <a:xfrm>
            <a:off x="849313" y="757238"/>
            <a:ext cx="10493375" cy="5924550"/>
          </a:xfrm>
          <a:prstGeom prst="rect">
            <a:avLst/>
          </a:prstGeom>
        </p:spPr>
      </p:pic>
    </p:spTree>
    <p:extLst>
      <p:ext uri="{BB962C8B-B14F-4D97-AF65-F5344CB8AC3E}">
        <p14:creationId xmlns:p14="http://schemas.microsoft.com/office/powerpoint/2010/main" val="58763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D3FE6-BD94-9517-0D72-95EFCDFF3F67}"/>
              </a:ext>
            </a:extLst>
          </p:cNvPr>
          <p:cNvSpPr>
            <a:spLocks noGrp="1"/>
          </p:cNvSpPr>
          <p:nvPr>
            <p:ph type="title"/>
          </p:nvPr>
        </p:nvSpPr>
        <p:spPr>
          <a:xfrm>
            <a:off x="5146160" y="609600"/>
            <a:ext cx="5978072" cy="970450"/>
          </a:xfrm>
        </p:spPr>
        <p:txBody>
          <a:bodyPr>
            <a:noAutofit/>
          </a:bodyPr>
          <a:lstStyle/>
          <a:p>
            <a:r>
              <a:rPr lang="en-US" sz="3200" dirty="0"/>
              <a:t>Actions – Things You Do That Effect Relationships</a:t>
            </a:r>
          </a:p>
        </p:txBody>
      </p:sp>
      <p:sp>
        <p:nvSpPr>
          <p:cNvPr id="3" name="Content Placeholder 2">
            <a:extLst>
              <a:ext uri="{FF2B5EF4-FFF2-40B4-BE49-F238E27FC236}">
                <a16:creationId xmlns:a16="http://schemas.microsoft.com/office/drawing/2014/main" id="{B424D654-09DA-20C7-FFD3-002D7B6A13DA}"/>
              </a:ext>
            </a:extLst>
          </p:cNvPr>
          <p:cNvSpPr>
            <a:spLocks noGrp="1"/>
          </p:cNvSpPr>
          <p:nvPr>
            <p:ph idx="1"/>
          </p:nvPr>
        </p:nvSpPr>
        <p:spPr>
          <a:xfrm>
            <a:off x="5146160" y="1290320"/>
            <a:ext cx="6893440" cy="5273039"/>
          </a:xfrm>
        </p:spPr>
        <p:txBody>
          <a:bodyPr anchor="ctr">
            <a:normAutofit/>
          </a:bodyPr>
          <a:lstStyle/>
          <a:p>
            <a:pPr lvl="1">
              <a:lnSpc>
                <a:spcPct val="90000"/>
              </a:lnSpc>
            </a:pPr>
            <a:r>
              <a:rPr lang="en-US" dirty="0"/>
              <a:t>Positive:</a:t>
            </a:r>
          </a:p>
          <a:p>
            <a:pPr lvl="2">
              <a:lnSpc>
                <a:spcPct val="90000"/>
              </a:lnSpc>
            </a:pPr>
            <a:r>
              <a:rPr lang="en-US" sz="1800" dirty="0"/>
              <a:t>Follow up on something quickly</a:t>
            </a:r>
          </a:p>
          <a:p>
            <a:pPr lvl="2">
              <a:lnSpc>
                <a:spcPct val="90000"/>
              </a:lnSpc>
            </a:pPr>
            <a:r>
              <a:rPr lang="en-US" sz="1800" dirty="0"/>
              <a:t>Remember things they have said in the past</a:t>
            </a:r>
          </a:p>
          <a:p>
            <a:pPr lvl="2">
              <a:lnSpc>
                <a:spcPct val="90000"/>
              </a:lnSpc>
            </a:pPr>
            <a:r>
              <a:rPr lang="en-US" sz="1800" dirty="0"/>
              <a:t>Do something for them</a:t>
            </a:r>
          </a:p>
          <a:p>
            <a:pPr lvl="2">
              <a:lnSpc>
                <a:spcPct val="90000"/>
              </a:lnSpc>
            </a:pPr>
            <a:r>
              <a:rPr lang="en-US" sz="1800" dirty="0"/>
              <a:t>Hold your phone for you while you try to do a viral dance so you can finally get famous and meet Bunny the </a:t>
            </a:r>
            <a:r>
              <a:rPr lang="en-US" sz="1800" dirty="0" err="1"/>
              <a:t>sheepadoodle</a:t>
            </a:r>
            <a:r>
              <a:rPr lang="en-US" sz="1800" dirty="0"/>
              <a:t> dog from that one TikTok of the dog pressing the buttons.</a:t>
            </a:r>
          </a:p>
          <a:p>
            <a:pPr marL="810000" lvl="2" indent="0">
              <a:lnSpc>
                <a:spcPct val="90000"/>
              </a:lnSpc>
              <a:buNone/>
            </a:pPr>
            <a:endParaRPr lang="en-US" sz="1800" dirty="0"/>
          </a:p>
          <a:p>
            <a:pPr lvl="1">
              <a:lnSpc>
                <a:spcPct val="90000"/>
              </a:lnSpc>
            </a:pPr>
            <a:r>
              <a:rPr lang="en-US" dirty="0"/>
              <a:t>Negative:</a:t>
            </a:r>
          </a:p>
          <a:p>
            <a:pPr lvl="2">
              <a:lnSpc>
                <a:spcPct val="90000"/>
              </a:lnSpc>
            </a:pPr>
            <a:r>
              <a:rPr lang="en-US" sz="1800" dirty="0"/>
              <a:t>Do or say something you told them you wouldn’t do or say</a:t>
            </a:r>
          </a:p>
          <a:p>
            <a:pPr lvl="2">
              <a:lnSpc>
                <a:spcPct val="90000"/>
              </a:lnSpc>
            </a:pPr>
            <a:r>
              <a:rPr lang="en-US" sz="1800" dirty="0"/>
              <a:t>Hit them with your car</a:t>
            </a:r>
          </a:p>
        </p:txBody>
      </p:sp>
      <p:pic>
        <p:nvPicPr>
          <p:cNvPr id="11" name="Picture 10" descr="Cat playing with blocks">
            <a:extLst>
              <a:ext uri="{FF2B5EF4-FFF2-40B4-BE49-F238E27FC236}">
                <a16:creationId xmlns:a16="http://schemas.microsoft.com/office/drawing/2014/main" id="{4E3008A0-8DC7-ABB4-4E44-B5F939997543}"/>
              </a:ext>
            </a:extLst>
          </p:cNvPr>
          <p:cNvPicPr>
            <a:picLocks noChangeAspect="1"/>
          </p:cNvPicPr>
          <p:nvPr/>
        </p:nvPicPr>
        <p:blipFill>
          <a:blip r:embed="rId3">
            <a:extLst>
              <a:ext uri="{28A0092B-C50C-407E-A947-70E740481C1C}">
                <a14:useLocalDpi xmlns:a14="http://schemas.microsoft.com/office/drawing/2010/main" val="0"/>
              </a:ext>
            </a:extLst>
          </a:blip>
          <a:srcRect r="27566"/>
          <a:stretch/>
        </p:blipFill>
        <p:spPr>
          <a:xfrm>
            <a:off x="-2605512" y="-1"/>
            <a:ext cx="7524353" cy="6858000"/>
          </a:xfrm>
          <a:prstGeom prst="rect">
            <a:avLst/>
          </a:prstGeom>
        </p:spPr>
      </p:pic>
    </p:spTree>
    <p:extLst>
      <p:ext uri="{BB962C8B-B14F-4D97-AF65-F5344CB8AC3E}">
        <p14:creationId xmlns:p14="http://schemas.microsoft.com/office/powerpoint/2010/main" val="87168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1362</TotalTime>
  <Words>974</Words>
  <Application>Microsoft Office PowerPoint</Application>
  <PresentationFormat>Widescreen</PresentationFormat>
  <Paragraphs>121</Paragraphs>
  <Slides>22</Slides>
  <Notes>1</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Aptos</vt:lpstr>
      <vt:lpstr>Century Gothic</vt:lpstr>
      <vt:lpstr>Wingdings 3</vt:lpstr>
      <vt:lpstr>Ion</vt:lpstr>
      <vt:lpstr>Navigating Life Relationships</vt:lpstr>
      <vt:lpstr>If you learn to understand how people communicate, you will learn more, be more convincing, and present yourself flatteringly.</vt:lpstr>
      <vt:lpstr>How do we communicate with each other?</vt:lpstr>
      <vt:lpstr>Talk</vt:lpstr>
      <vt:lpstr>Talk - Words</vt:lpstr>
      <vt:lpstr>Talk – Context for words</vt:lpstr>
      <vt:lpstr>Talk – Tone</vt:lpstr>
      <vt:lpstr>Actions</vt:lpstr>
      <vt:lpstr>Actions – Things You Do That Effect Relationships</vt:lpstr>
      <vt:lpstr>Actions – Things You DON’T Do That ALSO Effect Relationships</vt:lpstr>
      <vt:lpstr>Body Language</vt:lpstr>
      <vt:lpstr>Body Language</vt:lpstr>
      <vt:lpstr>Body Language Game</vt:lpstr>
      <vt:lpstr>Relationships</vt:lpstr>
      <vt:lpstr>Where do you put each relationship?  (Friend, Coworker, Partner, Boss, Peer, Subordinate)</vt:lpstr>
      <vt:lpstr>What Does Respect Mean?</vt:lpstr>
      <vt:lpstr>Workplace – Boss, Coworker, Subordinate</vt:lpstr>
      <vt:lpstr>Friends and Peers</vt:lpstr>
      <vt:lpstr>Partners</vt:lpstr>
      <vt:lpstr>Case Study 1 – Tired Boss</vt:lpstr>
      <vt:lpstr>Case Study 2 – Roommate Troubles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Samuel Chaverin</dc:creator>
  <cp:lastModifiedBy>Samuel Chaverin</cp:lastModifiedBy>
  <cp:revision>15</cp:revision>
  <dcterms:created xsi:type="dcterms:W3CDTF">2025-03-10T15:28:10Z</dcterms:created>
  <dcterms:modified xsi:type="dcterms:W3CDTF">2025-03-17T21:12:03Z</dcterms:modified>
</cp:coreProperties>
</file>